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18" r:id="rId3"/>
    <p:sldId id="326" r:id="rId4"/>
    <p:sldId id="324" r:id="rId5"/>
    <p:sldId id="32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73765" autoAdjust="0"/>
  </p:normalViewPr>
  <p:slideViewPr>
    <p:cSldViewPr>
      <p:cViewPr varScale="1">
        <p:scale>
          <a:sx n="81" d="100"/>
          <a:sy n="81" d="100"/>
        </p:scale>
        <p:origin x="2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316B-B2B6-45B9-9520-72FBFFB20CBA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E142-2C03-4C6B-9003-2CFDE146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5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gel.com/c10k.html" TargetMode="External"/><Relationship Id="rId4" Type="http://schemas.openxmlformats.org/officeDocument/2006/relationships/hyperlink" Target="http://www.ideawu.net/blog/tag/c100k" TargetMode="External"/><Relationship Id="rId5" Type="http://schemas.openxmlformats.org/officeDocument/2006/relationships/hyperlink" Target="http://www.ideawu.net/blog/archives/740.html" TargetMode="External"/><Relationship Id="rId6" Type="http://schemas.openxmlformats.org/officeDocument/2006/relationships/hyperlink" Target="http://www.ideawu.net/blog/archives/742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www.zhihu.com/question/2058447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为什么要讲这个主题？ 返璞归真 是技术、太极、做人、做事的不变真理。</a:t>
            </a:r>
          </a:p>
          <a:p>
            <a:r>
              <a:rPr lang="en-US" altLang="zh-CN" dirty="0" smtClean="0"/>
              <a:t>Go</a:t>
            </a:r>
            <a:r>
              <a:rPr lang="zh-CN" altLang="en-US" dirty="0" smtClean="0"/>
              <a:t>语言提供的是并发功能，不是并行功能。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参考资料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http://concur.rspace.googlecode.com/hg/talk/concur.html#title-slide  </a:t>
            </a:r>
            <a:r>
              <a:rPr lang="zh-CN" altLang="en-US" dirty="0" smtClean="0"/>
              <a:t>英文原文</a:t>
            </a:r>
          </a:p>
          <a:p>
            <a:r>
              <a:rPr lang="en-US" altLang="zh-CN" dirty="0" smtClean="0"/>
              <a:t>http://www.aqee.net/docs/Concurrency-is-not-Parallelism/#landing-slide  </a:t>
            </a:r>
            <a:r>
              <a:rPr lang="zh-CN" altLang="en-US" dirty="0" smtClean="0"/>
              <a:t>中文版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0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、如何利用多核，提升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处理能力？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、移动设备连接服务对服务的压力要远远大于普通网站。</a:t>
            </a:r>
            <a:r>
              <a:rPr lang="zh-CN" altLang="en-US" baseline="0" dirty="0" smtClean="0"/>
              <a:t> （非攻击情况下）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瓶颈问题：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移动</a:t>
            </a:r>
            <a:r>
              <a:rPr lang="en-US" altLang="zh-CN" baseline="0" dirty="0" smtClean="0"/>
              <a:t>2G</a:t>
            </a:r>
            <a:r>
              <a:rPr lang="zh-CN" altLang="en-US" baseline="0" dirty="0" smtClean="0"/>
              <a:t>网络， 服务器一般的</a:t>
            </a:r>
            <a:r>
              <a:rPr lang="en-US" altLang="zh-CN" baseline="0" dirty="0" err="1" smtClean="0"/>
              <a:t>io</a:t>
            </a:r>
            <a:r>
              <a:rPr lang="zh-CN" altLang="en-US" baseline="0" dirty="0" smtClean="0"/>
              <a:t>瓶颈， 优化</a:t>
            </a:r>
            <a:endParaRPr lang="en-US" altLang="zh-CN" dirty="0" smtClean="0"/>
          </a:p>
          <a:p>
            <a:r>
              <a:rPr lang="zh-CN" altLang="en-US" dirty="0" smtClean="0"/>
              <a:t>在这些场景下，如何才能做一个高效的系统呢？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、多线程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、异步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9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http://www.cnblogs.com/netfocus/p/3365166.html 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一般的机器，要保证性能的话，线程数量基本要限制几百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线程和事件 、同步和异步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现在的硬件应该能够让一台机器支持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个并发的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一个是线程占的资源太大，一创建就分配几个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，一般的机器能支持的线程大受限制。针对这点，可以用自动扩展的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，创建的先少分点，然后动态增加。第二个是线程的切换负担太大，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中实际上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是一回事，区别就在于是否共享地址空间。解决这个问题的办法是用轻量级的线程实现，通过合作式的办法来实现共享系统的线程。这样一个是切换的花费很少，另外一个可以维护比较小的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。他们用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coroutine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nonblocking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poll()+thread 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）实现了一个原型系统，证明了性能并不比事件驱动差。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http://ju.outofmemory.cn/entry/49498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著名的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C10K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问题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提出的时候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到如今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年后的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已经不是问题了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任何一个普通的程序员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都能利用手边的语言和库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轻松地写出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这既得益于软件的进步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也得益于硬件性能的提高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该是考虑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C1000K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也就是百万连接的问题的时候了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weibo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Facebook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这些网站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它们的同时在线用户有上千万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同时又希望消息能接近实时地推送给用户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这就需要服务器能维持和上千万用户的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虽然可以使用成百上千台服务器来支撑这么多用户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但如果每台服务器能支持一百万连接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(C1000K),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那么只需要十台服务器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基础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http://www.ideawu.net/blog/archives/740.html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C1000K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实现百万连接的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</a:t>
            </a:r>
          </a:p>
          <a:p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http://www.ideawu.net/blog/archives/742.html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BE142-2C03-4C6B-9003-2CFDE146F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8EAE8B2-A1E4-4545-9667-1017E13BC612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2B73D9-FBB7-4D67-8302-54110252FD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并发</a:t>
            </a:r>
            <a:r>
              <a:rPr lang="en-US" altLang="zh-CN" dirty="0"/>
              <a:t>(Concurrency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!=</a:t>
            </a:r>
            <a:r>
              <a:rPr lang="zh-CN" altLang="en-US" dirty="0" smtClean="0"/>
              <a:t>并行</a:t>
            </a:r>
            <a:r>
              <a:rPr lang="en-US" altLang="zh-CN" dirty="0"/>
              <a:t>(Parallelism)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 smtClean="0"/>
              <a:t>2014-01-24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为什么要讲这个主题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今天的情况（硬件）：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CPU</a:t>
            </a:r>
            <a:r>
              <a:rPr lang="zh-CN" altLang="en-US" dirty="0" smtClean="0"/>
              <a:t>从提升单核计算能力变成多核组合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海量移动设备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网络（移动网络）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IO</a:t>
            </a:r>
            <a:r>
              <a:rPr lang="zh-CN" altLang="en-US" dirty="0" smtClean="0"/>
              <a:t>瓶颈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50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c10k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线程和事件（同步和异步）之争，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多线程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内存共享（用线程处理并发）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一个客户端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个线程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多线程同步有太多细节要考虑；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线程不够轻量，占用资源高，切换负担大；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事件驱动模型（用事件处理并发）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一</a:t>
            </a:r>
            <a:r>
              <a:rPr lang="zh-CN" altLang="en-US" dirty="0" smtClean="0"/>
              <a:t>个线程多个客户端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nonblocking</a:t>
            </a:r>
            <a:r>
              <a:rPr lang="en-US" altLang="zh-CN" dirty="0"/>
              <a:t> I/O</a:t>
            </a:r>
            <a:r>
              <a:rPr lang="zh-CN" altLang="en-US" dirty="0"/>
              <a:t>或者</a:t>
            </a:r>
            <a:r>
              <a:rPr lang="en-US" altLang="zh-CN" dirty="0"/>
              <a:t>asynchronous I/O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Tornado</a:t>
            </a:r>
            <a:r>
              <a:rPr lang="zh-CN" altLang="en-US" dirty="0"/>
              <a:t>，</a:t>
            </a:r>
            <a:r>
              <a:rPr lang="en-US" altLang="zh-CN" dirty="0" smtClean="0"/>
              <a:t>node.js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编程复杂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类似</a:t>
            </a:r>
            <a:r>
              <a:rPr lang="en-US" altLang="zh-CN" dirty="0"/>
              <a:t>Actor/CSP</a:t>
            </a:r>
            <a:r>
              <a:rPr lang="zh-CN" altLang="en-US" dirty="0"/>
              <a:t>的消息传递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电信系统中的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（</a:t>
            </a:r>
            <a:r>
              <a:rPr lang="zh-CN" altLang="en-US" dirty="0"/>
              <a:t>用一些并发的实体，称为</a:t>
            </a:r>
            <a:r>
              <a:rPr lang="en-US" altLang="zh-CN" dirty="0"/>
              <a:t>actor</a:t>
            </a:r>
            <a:r>
              <a:rPr lang="zh-CN" altLang="en-US" dirty="0"/>
              <a:t>，他们之间的通过发送消息来同步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Golang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14892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2625</TotalTime>
  <Words>492</Words>
  <Application>Microsoft Macintosh PowerPoint</Application>
  <PresentationFormat>全屏显示(4:3)</PresentationFormat>
  <Paragraphs>67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Rockwell</vt:lpstr>
      <vt:lpstr>Wingdings 2</vt:lpstr>
      <vt:lpstr>方正姚体</vt:lpstr>
      <vt:lpstr>宋体</vt:lpstr>
      <vt:lpstr>沉稳</vt:lpstr>
      <vt:lpstr>并发(Concurrency) !=并行(Parallelism)</vt:lpstr>
      <vt:lpstr>为什么要讲这个主题</vt:lpstr>
      <vt:lpstr>如何解决？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消息通讯与协程</dc:title>
  <dc:creator>郭红俊</dc:creator>
  <cp:lastModifiedBy>Microsoft Office 用户</cp:lastModifiedBy>
  <cp:revision>521</cp:revision>
  <dcterms:created xsi:type="dcterms:W3CDTF">2013-12-11T08:37:23Z</dcterms:created>
  <dcterms:modified xsi:type="dcterms:W3CDTF">2016-12-20T09:15:01Z</dcterms:modified>
</cp:coreProperties>
</file>