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03DC759-36EC-4F0E-88CF-E9FE0296531A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81733F-341B-4A5F-965A-317BB73F8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C759-36EC-4F0E-88CF-E9FE0296531A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1733F-341B-4A5F-965A-317BB73F89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C759-36EC-4F0E-88CF-E9FE0296531A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1733F-341B-4A5F-965A-317BB73F89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C759-36EC-4F0E-88CF-E9FE0296531A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1733F-341B-4A5F-965A-317BB73F89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03DC759-36EC-4F0E-88CF-E9FE0296531A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81733F-341B-4A5F-965A-317BB73F8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C759-36EC-4F0E-88CF-E9FE0296531A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81733F-341B-4A5F-965A-317BB73F8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C759-36EC-4F0E-88CF-E9FE0296531A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81733F-341B-4A5F-965A-317BB73F89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C759-36EC-4F0E-88CF-E9FE0296531A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1733F-341B-4A5F-965A-317BB73F8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C759-36EC-4F0E-88CF-E9FE0296531A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1733F-341B-4A5F-965A-317BB73F89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03DC759-36EC-4F0E-88CF-E9FE0296531A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81733F-341B-4A5F-965A-317BB73F8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03DC759-36EC-4F0E-88CF-E9FE0296531A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81733F-341B-4A5F-965A-317BB73F8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03DC759-36EC-4F0E-88CF-E9FE0296531A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781733F-341B-4A5F-965A-317BB73F8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软件架构模式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/>
              <a:t>http://weibo.com/ghj1976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0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34" y="1646238"/>
            <a:ext cx="444173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0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4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五种软件架构模式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分层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事件驱动，</a:t>
            </a:r>
            <a:endParaRPr lang="en-US" altLang="zh-CN" dirty="0" smtClean="0"/>
          </a:p>
          <a:p>
            <a:r>
              <a:rPr lang="zh-CN" altLang="en-US" dirty="0" smtClean="0"/>
              <a:t>微</a:t>
            </a:r>
            <a:r>
              <a:rPr lang="zh-CN" altLang="en-US" dirty="0"/>
              <a:t>内核（插件式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zh-CN" altLang="en-US" dirty="0" smtClean="0"/>
              <a:t>微</a:t>
            </a:r>
            <a:r>
              <a:rPr lang="zh-CN" altLang="en-US" dirty="0"/>
              <a:t>服务（分布式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zh-CN" altLang="en-US" dirty="0"/>
              <a:t>空间（虚拟化）</a:t>
            </a:r>
          </a:p>
        </p:txBody>
      </p:sp>
    </p:spTree>
    <p:extLst>
      <p:ext uri="{BB962C8B-B14F-4D97-AF65-F5344CB8AC3E}">
        <p14:creationId xmlns:p14="http://schemas.microsoft.com/office/powerpoint/2010/main" val="24351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Layered Architecture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05072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88224" y="1772816"/>
            <a:ext cx="20882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分层架构的⼀一个突出特性是组件间关注点分离 </a:t>
            </a:r>
            <a:r>
              <a:rPr lang="en-US" altLang="zh-CN" dirty="0"/>
              <a:t>(separation of concerns)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个层中的组件只会处理本层的逻</a:t>
            </a:r>
          </a:p>
          <a:p>
            <a:r>
              <a:rPr lang="zh-CN" altLang="en-US" dirty="0"/>
              <a:t>辑。⽐比如说，展⽰示层的组件只会处理展⽰示逻辑，业务层中的组件只会去处理业务逻辑。</a:t>
            </a:r>
          </a:p>
        </p:txBody>
      </p:sp>
    </p:spTree>
    <p:extLst>
      <p:ext uri="{BB962C8B-B14F-4D97-AF65-F5344CB8AC3E}">
        <p14:creationId xmlns:p14="http://schemas.microsoft.com/office/powerpoint/2010/main" val="18935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Event-Driven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Mediator </a:t>
            </a:r>
            <a:r>
              <a:rPr lang="en-US" altLang="zh-CN" dirty="0" smtClean="0"/>
              <a:t>Topology </a:t>
            </a:r>
            <a:r>
              <a:rPr lang="zh-CN" altLang="en-US" dirty="0" smtClean="0"/>
              <a:t>中介</a:t>
            </a:r>
            <a:r>
              <a:rPr lang="zh-CN" altLang="en-US" dirty="0"/>
              <a:t>拓扑结构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Broker </a:t>
            </a:r>
            <a:r>
              <a:rPr lang="en-US" altLang="zh-CN" dirty="0" smtClean="0"/>
              <a:t>Topology</a:t>
            </a:r>
            <a:r>
              <a:rPr lang="zh-CN" altLang="en-US" dirty="0"/>
              <a:t>代理拓扑结构</a:t>
            </a:r>
          </a:p>
        </p:txBody>
      </p:sp>
    </p:spTree>
    <p:extLst>
      <p:ext uri="{BB962C8B-B14F-4D97-AF65-F5344CB8AC3E}">
        <p14:creationId xmlns:p14="http://schemas.microsoft.com/office/powerpoint/2010/main" val="14671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Mediator Topology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68" y="1646238"/>
            <a:ext cx="587746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4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Broker Topology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42" y="1646238"/>
            <a:ext cx="556611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8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 Architecture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026" y="1646238"/>
            <a:ext cx="670994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1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Microservices</a:t>
            </a:r>
            <a:r>
              <a:rPr lang="en-US" altLang="zh-CN" dirty="0"/>
              <a:t> Architecture Pattern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30" y="1646238"/>
            <a:ext cx="7373339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Space-Based Architecture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4090"/>
            <a:ext cx="8229600" cy="441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4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55</TotalTime>
  <Words>121</Words>
  <Application>Microsoft Office PowerPoint</Application>
  <PresentationFormat>全屏显示(4:3)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沉稳</vt:lpstr>
      <vt:lpstr>软件架构模式</vt:lpstr>
      <vt:lpstr>五种软件架构模式</vt:lpstr>
      <vt:lpstr>Layered Architecture</vt:lpstr>
      <vt:lpstr>Event-Driven Architecture</vt:lpstr>
      <vt:lpstr>Mediator Topology</vt:lpstr>
      <vt:lpstr>Broker Topology</vt:lpstr>
      <vt:lpstr>Microkernel Architecture</vt:lpstr>
      <vt:lpstr>Microservices Architecture Pattern</vt:lpstr>
      <vt:lpstr>Space-Based Architecture</vt:lpstr>
      <vt:lpstr>PowerPoint 演示文稿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软件架构模式</dc:title>
  <dc:creator>郭红俊</dc:creator>
  <cp:lastModifiedBy>郭红俊</cp:lastModifiedBy>
  <cp:revision>25</cp:revision>
  <dcterms:created xsi:type="dcterms:W3CDTF">2015-05-07T08:45:33Z</dcterms:created>
  <dcterms:modified xsi:type="dcterms:W3CDTF">2015-05-07T09:41:24Z</dcterms:modified>
</cp:coreProperties>
</file>