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1f497d"/>
                </a:solidFill>
                <a:latin typeface="Calibri"/>
                <a:ea typeface="DejaVu Sans"/>
              </a:rPr>
              <a:t>GOLANG</a:t>
            </a:r>
            <a:r>
              <a:rPr b="1" lang="en-US" sz="4800">
                <a:solidFill>
                  <a:srgbClr val="1f497d"/>
                </a:solidFill>
                <a:latin typeface="Calibri"/>
                <a:ea typeface="DejaVu Sans"/>
              </a:rPr>
              <a:t>在京东的应用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4100">
                <a:solidFill>
                  <a:srgbClr val="1f497d"/>
                </a:solidFill>
                <a:latin typeface="Calibri"/>
                <a:ea typeface="DejaVu Sans"/>
              </a:rPr>
              <a:t>刘奇  </a:t>
            </a:r>
            <a:r>
              <a:rPr b="1" lang="en-US" sz="4100">
                <a:solidFill>
                  <a:srgbClr val="1f497d"/>
                </a:solidFill>
                <a:latin typeface="Calibri"/>
                <a:ea typeface="DejaVu Sans"/>
              </a:rPr>
              <a:t>@goroutine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7640" y="188640"/>
            <a:ext cx="2159280" cy="43092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ECUG Con 2013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983640" y="6404040"/>
            <a:ext cx="2159280" cy="43092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Copyright of JD.com</a:t>
            </a:r>
            <a:endParaRPr/>
          </a:p>
        </p:txBody>
      </p:sp>
      <p:pic>
        <p:nvPicPr>
          <p:cNvPr descr="" id="1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000" y="4782600"/>
            <a:ext cx="2856600" cy="58932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信息存储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分布式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cache, redis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自己在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sdk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中做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sharding? 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麻烦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Twemproxy: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一致性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hash, redis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主从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+ vip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部署方式：和应用部署在一起，应用连接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localhost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twemproxy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消息路由算法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由于移动网络不稳定，客户端可能短时间出现在多个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上，仅仅通过客户端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无法区分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引入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session id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，自增，由各个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分配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存储格式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Clientid:&lt;addr:server1:id:100, addr:server2:id:123&gt;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同时将消息路由到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server1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server2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优化的基本原则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优化方案不会显著提高维护成本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有良好的兼容性，严格遵守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的规范，以便更好的利用新版本的改进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先优化明显的热点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优化方案在其它语言也有效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内存池，连接池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一些经验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772640"/>
            <a:ext cx="8228520" cy="4352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Object pool  (gc &amp; performance)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Group commit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JSON encoding/decoding (gc &amp; performance)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标准库优化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(network, gc &amp; performance)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是性能和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杀手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Dump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信息获取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Object pool  (gc &amp; performance)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一个数组实现的栈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代码示例：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762120"/>
            <a:ext cx="8762400" cy="579060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关于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标准库的实现性能比较挫，由于使用了反射，还有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profiling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时轻松上榜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代码片段和热点图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Json unmarshal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热点图</a:t>
            </a:r>
            <a:endParaRPr/>
          </a:p>
        </p:txBody>
      </p:sp>
      <p:pic>
        <p:nvPicPr>
          <p:cNvPr descr="" id="13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322640"/>
            <a:ext cx="8250480" cy="50770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关于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解决方案：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magajson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github.com/benbjohnson/megajson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Code generation, No reflection, no defer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标准库优化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网络库中读写数据都需要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lock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unlock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是在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中完成的，在长连接的程序中，大部分时间是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的，造成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分配的内存长时间驻留内存，使得内存压力较大，也增加了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的压力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看个热点图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有图有真相</a:t>
            </a:r>
            <a:r>
              <a:rPr lang="en-US" sz="3200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概况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772640"/>
            <a:ext cx="8228520" cy="4352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c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c00000"/>
                </a:solidFill>
                <a:latin typeface="Calibri"/>
                <a:ea typeface="DejaVu Sans"/>
              </a:rPr>
              <a:t>开发的项目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实现技术与经验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正在进行的工作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网络库热点图</a:t>
            </a:r>
            <a:endParaRPr/>
          </a:p>
        </p:txBody>
      </p:sp>
      <p:pic>
        <p:nvPicPr>
          <p:cNvPr descr="" id="1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143000"/>
            <a:ext cx="7619040" cy="548532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标准库优化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(network)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解决方案：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去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 unlock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，改为手动在合适的地方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unlock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Group commit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IO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通常较慢，压力测试下消息队列的速度是瓶颈，通过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buffered channel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，合并作为一个大消息提交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通过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buffered channel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合并消息给客户端，减少网卡中断次数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其它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0164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errors.New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优化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time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存储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socket close, runtime.SetFinalizer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Group commit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代码示例：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80880"/>
            <a:ext cx="8076600" cy="639108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Dump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信息获取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Bug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不可避免，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Crash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不可避免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程序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crash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时会打出调用栈，硬编码了写入的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fd(2)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，需要重定向到自定义的文件存储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syscall.Dup2(int(crashFile.Fd()), 2)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小结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447920"/>
            <a:ext cx="8228520" cy="518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每个连接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goroutine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，一读一写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关键代码没有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，整个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不使用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defer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16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线程和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线程差别不大，肉眼观察提升不到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1/5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整体优化效果：内存占用减少一半，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时间减少一半左右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小结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447920"/>
            <a:ext cx="8228520" cy="518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还有优化的余地，细节改进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能力不能根据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核数线性扩充，多进程拆分效果显著，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时间至少可以再缩短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1/3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，但管理更多的进程也麻烦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今年的目标：单机连接数达到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180w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左右，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时间缩短到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1.3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秒左右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云存储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商品订单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每年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500TB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库房流水记录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每年超过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1PB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商品图片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近百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TB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，持续增长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开发的项目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京东云消息推送系统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团队人数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:4)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单机并发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tcp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连接数峰值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118w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内存占用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23G(Res)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Load 0.7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左右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心跳包 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4k/s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时间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2-3.x 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元数据存储引擎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key-value, memcache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类似的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cas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指令，支持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ListBucket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操作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参考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amazon s3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持久化字典树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(Adaptive Radix Tree)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实现，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key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value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分离，尽量让字典树常驻内存，快速索引，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value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的缓存交给应用决定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原型由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实现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小文件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(1k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以内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直接存储到元数据引擎中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元数据存储引擎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再说说缓存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私有云：用户存储数据量非常大，每天几百万到千万，数据特点明显，新的数据较热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一周内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，因此缓存策略在业务层可以较好处理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(LRU, FIFO ...)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内存是存储引擎宝贵的资源，能省则省，好钢花在刀刃上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元数据存储引擎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如果字典树在内存放不下呢？ 好像只能剪枝了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剪枝策略：这是个麻烦的事情…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云存储分布式模块简介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Replication, split, migration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均由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实现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Split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按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key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做切分，迁移算法类似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couchbase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，但更复杂些，因为迁移后，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ListBucket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要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merge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ListBucket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时从多个机器取得数据后做合并操作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高可用：强一致，主从同步复制，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standby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提供暂时性容错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</p:sp>
      <p:sp>
        <p:nvSpPr>
          <p:cNvPr id="17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Thank You!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7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442680" y="5718600"/>
            <a:ext cx="2856600" cy="5893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Golang</a:t>
            </a: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开发的项目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云存储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团队人数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12)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小文件存储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块存储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通用存储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大部分兼容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s3)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除存储引擎用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c/c++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sdk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用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，其它均用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go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实现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兄弟团队开发的项目：自动部署系统  ……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快乐与痛苦同在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happy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简洁，开发速度快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并发实现方便，基础库完善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pains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还是</a:t>
            </a: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GC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消息推送整体架构</a:t>
            </a:r>
            <a:endParaRPr/>
          </a:p>
        </p:txBody>
      </p:sp>
      <p:pic>
        <p:nvPicPr>
          <p:cNvPr descr="" id="11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371600"/>
            <a:ext cx="8762040" cy="51044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关于消息队列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Redis + lua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实现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高可用：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vip + replication)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那么多现成的，为什么重复造轮子？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简单，轻量，高性能，持久化，有问题也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hold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得住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Rabbitmq: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不懂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erlang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，整个东西搞得太复杂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Kafka &amp; activemq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：不会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，另外过于复杂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关于消息队列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Crash safe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Worker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取到消息后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crash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，消息会超时重发，不会丢失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Worker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从队列中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pull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消息，若队列不空，则持续取消息，否则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sleep 1/20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秒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可以结合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redis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的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pub/sub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机制实现实时消息通知，暂未实现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多个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worker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消息队列的逻辑由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lua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维护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数据库选型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个人觉得基本什么数据库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拆分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都能搞定，无明显喜好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：正在使用，异步写入，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sharding + replication 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公司有高手，无需自己操心，省心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：个人偏好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Couchbase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：兴趣较大，迁移做得不错，目前国内商用不多，暂不冒险</a:t>
            </a:r>
            <a:r>
              <a:rPr lang="en-US" sz="3200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中途硬盘坏过两次，有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raid</a:t>
            </a: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，直接热插拔更换，对服务没任何影响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