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79DE430-3741-5E45-B736-8682A183D57A}" type="datetimeFigureOut">
              <a:rPr lang="en-US" smtClean="0"/>
              <a:t>15/8/13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DE430-3741-5E45-B736-8682A183D57A}" type="datetimeFigureOut">
              <a:rPr lang="en-US" smtClean="0"/>
              <a:t>15/8/13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DE430-3741-5E45-B736-8682A183D57A}" type="datetimeFigureOut">
              <a:rPr lang="en-US" smtClean="0"/>
              <a:t>15/8/13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DE430-3741-5E45-B736-8682A183D57A}" type="datetimeFigureOut">
              <a:rPr lang="en-US" smtClean="0"/>
              <a:t>15/8/13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79DE430-3741-5E45-B736-8682A183D57A}" type="datetimeFigureOut">
              <a:rPr lang="en-US" smtClean="0"/>
              <a:t>15/8/13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DE430-3741-5E45-B736-8682A183D57A}" type="datetimeFigureOut">
              <a:rPr lang="en-US" smtClean="0"/>
              <a:t>15/8/13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DE430-3741-5E45-B736-8682A183D57A}" type="datetimeFigureOut">
              <a:rPr lang="en-US" smtClean="0"/>
              <a:t>15/8/13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DE430-3741-5E45-B736-8682A183D57A}" type="datetimeFigureOut">
              <a:rPr lang="en-US" smtClean="0"/>
              <a:t>15/8/13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DE430-3741-5E45-B736-8682A183D57A}" type="datetimeFigureOut">
              <a:rPr lang="en-US" smtClean="0"/>
              <a:t>15/8/13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79DE430-3741-5E45-B736-8682A183D57A}" type="datetimeFigureOut">
              <a:rPr lang="en-US" smtClean="0"/>
              <a:t>15/8/13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altLang="zh-CN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79DE430-3741-5E45-B736-8682A183D57A}" type="datetimeFigureOut">
              <a:rPr lang="en-US" smtClean="0"/>
              <a:t>15/8/13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79DE430-3741-5E45-B736-8682A183D57A}" type="datetimeFigureOut">
              <a:rPr lang="en-US" smtClean="0"/>
              <a:t>15/8/13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eibo.com/ghj197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敏捷实践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sz="2400" dirty="0" smtClean="0"/>
              <a:t>－</a:t>
            </a:r>
            <a:r>
              <a:rPr lang="zh-CN" altLang="en-US" sz="2400" dirty="0" smtClean="0"/>
              <a:t>微智全景北研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郭红俊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http://weibo.com/ghj1976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16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6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4" y="1665060"/>
            <a:ext cx="3095253" cy="427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043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Custom 7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74DB68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</TotalTime>
  <Words>11</Words>
  <Application>Microsoft Macintosh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Foundry</vt:lpstr>
      <vt:lpstr>敏捷实践 －微智全景北研</vt:lpstr>
      <vt:lpstr>PowerPoint Presentation</vt:lpstr>
      <vt:lpstr>FAQ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敏捷实践 －微智全景北研</dc:title>
  <dc:creator>郭红俊</dc:creator>
  <cp:lastModifiedBy>郭红俊</cp:lastModifiedBy>
  <cp:revision>4</cp:revision>
  <dcterms:created xsi:type="dcterms:W3CDTF">2015-08-13T00:21:09Z</dcterms:created>
  <dcterms:modified xsi:type="dcterms:W3CDTF">2015-08-13T00:23:59Z</dcterms:modified>
</cp:coreProperties>
</file>