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1" r:id="rId6"/>
    <p:sldId id="263" r:id="rId7"/>
    <p:sldId id="265" r:id="rId8"/>
    <p:sldId id="264" r:id="rId9"/>
    <p:sldId id="260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28967-80F6-B54B-8BF2-157C44BAC7C1}" type="datetimeFigureOut">
              <a:rPr lang="en-US" smtClean="0"/>
              <a:t>15/8/5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F820C-D68C-9540-9D8E-17B253B7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8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2001</a:t>
            </a:r>
            <a:r>
              <a:rPr lang="zh-CN" altLang="en-US" dirty="0" smtClean="0"/>
              <a:t>早期</a:t>
            </a:r>
            <a:r>
              <a:rPr lang="en-US" altLang="zh-CN" dirty="0" smtClean="0"/>
              <a:t>  1.0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www.zhihu.com</a:t>
            </a:r>
            <a:r>
              <a:rPr lang="en-US" dirty="0" smtClean="0"/>
              <a:t>/question/22026175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F820C-D68C-9540-9D8E-17B253B76B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9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PB2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martin.kleppmann.com</a:t>
            </a:r>
            <a:r>
              <a:rPr lang="en-US" dirty="0" smtClean="0"/>
              <a:t>/2012/12/05/schema-evolution-in-</a:t>
            </a:r>
            <a:r>
              <a:rPr lang="en-US" dirty="0" err="1" smtClean="0"/>
              <a:t>avro</a:t>
            </a:r>
            <a:r>
              <a:rPr lang="en-US" dirty="0" smtClean="0"/>
              <a:t>-protocol-buffers-</a:t>
            </a:r>
            <a:r>
              <a:rPr lang="en-US" dirty="0" err="1" smtClean="0"/>
              <a:t>thrift.html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F820C-D68C-9540-9D8E-17B253B76B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9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9852E37-E976-4A40-8CE0-11A74F296D32}" type="datetimeFigureOut">
              <a:rPr lang="en-US" smtClean="0"/>
              <a:t>15/8/5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52E37-E976-4A40-8CE0-11A74F296D32}" type="datetimeFigureOut">
              <a:rPr lang="en-US" smtClean="0"/>
              <a:t>15/8/5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52E37-E976-4A40-8CE0-11A74F296D32}" type="datetimeFigureOut">
              <a:rPr lang="en-US" smtClean="0"/>
              <a:t>15/8/5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52E37-E976-4A40-8CE0-11A74F296D32}" type="datetimeFigureOut">
              <a:rPr lang="en-US" smtClean="0"/>
              <a:t>15/8/5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9852E37-E976-4A40-8CE0-11A74F296D32}" type="datetimeFigureOut">
              <a:rPr lang="en-US" smtClean="0"/>
              <a:t>15/8/5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52E37-E976-4A40-8CE0-11A74F296D32}" type="datetimeFigureOut">
              <a:rPr lang="en-US" smtClean="0"/>
              <a:t>15/8/5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52E37-E976-4A40-8CE0-11A74F296D32}" type="datetimeFigureOut">
              <a:rPr lang="en-US" smtClean="0"/>
              <a:t>15/8/5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52E37-E976-4A40-8CE0-11A74F296D32}" type="datetimeFigureOut">
              <a:rPr lang="en-US" smtClean="0"/>
              <a:t>15/8/5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52E37-E976-4A40-8CE0-11A74F296D32}" type="datetimeFigureOut">
              <a:rPr lang="en-US" smtClean="0"/>
              <a:t>15/8/5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9852E37-E976-4A40-8CE0-11A74F296D32}" type="datetimeFigureOut">
              <a:rPr lang="en-US" smtClean="0"/>
              <a:t>15/8/5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altLang="zh-CN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9852E37-E976-4A40-8CE0-11A74F296D32}" type="datetimeFigureOut">
              <a:rPr lang="en-US" smtClean="0"/>
              <a:t>15/8/5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9852E37-E976-4A40-8CE0-11A74F296D32}" type="datetimeFigureOut">
              <a:rPr lang="en-US" smtClean="0"/>
              <a:t>15/8/5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CC0EADF-5BD8-6546-8352-9364962E497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nblogs.com/ghj1976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Protocol Buffers 3.0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郭红俊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sz="2800" dirty="0">
                <a:hlinkClick r:id="rId2"/>
              </a:rPr>
              <a:t>http://www.cnblogs.com/</a:t>
            </a:r>
            <a:r>
              <a:rPr lang="en-US" sz="2800" dirty="0" smtClean="0">
                <a:hlinkClick r:id="rId2"/>
              </a:rPr>
              <a:t>ghj1976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4855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665060"/>
            <a:ext cx="3095253" cy="427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38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Protobuf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Protocol Buffers </a:t>
            </a:r>
            <a:r>
              <a:rPr lang="zh-TW" altLang="en-US" dirty="0"/>
              <a:t>是一种</a:t>
            </a:r>
            <a:r>
              <a:rPr lang="zh-TW" altLang="en-US" dirty="0">
                <a:solidFill>
                  <a:srgbClr val="FFFF00"/>
                </a:solidFill>
              </a:rPr>
              <a:t>轻便高效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FF00"/>
                </a:solidFill>
              </a:rPr>
              <a:t>结构化数据存储格式</a:t>
            </a:r>
            <a:r>
              <a:rPr lang="zh-TW" altLang="en-US" dirty="0"/>
              <a:t>，</a:t>
            </a:r>
            <a:r>
              <a:rPr lang="zh-TW" altLang="en-US" dirty="0" smtClean="0"/>
              <a:t>可以用于序列化</a:t>
            </a:r>
            <a:r>
              <a:rPr lang="zh-CN" altLang="en-US" dirty="0" smtClean="0"/>
              <a:t>反序列化</a:t>
            </a:r>
            <a:r>
              <a:rPr lang="zh-TW" altLang="en-US" dirty="0" smtClean="0"/>
              <a:t>。</a:t>
            </a:r>
            <a:r>
              <a:rPr lang="zh-TW" altLang="en-US" dirty="0"/>
              <a:t>它很适合做数据存储或 </a:t>
            </a:r>
            <a:r>
              <a:rPr lang="en-US" altLang="zh-TW" dirty="0"/>
              <a:t>RPC </a:t>
            </a:r>
            <a:r>
              <a:rPr lang="zh-TW" altLang="en-US" dirty="0"/>
              <a:t>数据交换格式。可用于通讯协议、数据存储等领域的</a:t>
            </a:r>
            <a:r>
              <a:rPr lang="zh-TW" altLang="en-US" dirty="0">
                <a:solidFill>
                  <a:srgbClr val="FFFF00"/>
                </a:solidFill>
              </a:rPr>
              <a:t>语言无关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FF00"/>
                </a:solidFill>
              </a:rPr>
              <a:t>平台无关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FF00"/>
                </a:solidFill>
              </a:rPr>
              <a:t>可扩展</a:t>
            </a:r>
            <a:r>
              <a:rPr lang="zh-TW" altLang="en-US" dirty="0"/>
              <a:t>的序列化结构数据格式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68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Release </a:t>
            </a:r>
            <a:r>
              <a:rPr lang="en-US" altLang="zh-CN" dirty="0" err="1" smtClean="0"/>
              <a:t>MileStone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47434" r="-47434"/>
          <a:stretch>
            <a:fillRect/>
          </a:stretch>
        </p:blipFill>
        <p:spPr>
          <a:xfrm>
            <a:off x="-1568920" y="1646238"/>
            <a:ext cx="8229600" cy="4525962"/>
          </a:xfrm>
        </p:spPr>
      </p:pic>
      <p:sp>
        <p:nvSpPr>
          <p:cNvPr id="8" name="Rectangle 7"/>
          <p:cNvSpPr/>
          <p:nvPr/>
        </p:nvSpPr>
        <p:spPr>
          <a:xfrm>
            <a:off x="4874497" y="1646238"/>
            <a:ext cx="3812303" cy="2977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zh-TW" dirty="0" smtClean="0"/>
              <a:t>2</a:t>
            </a:r>
            <a:r>
              <a:rPr lang="en-US" altLang="zh-CN" dirty="0" smtClean="0"/>
              <a:t>.0 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zh-TW" altLang="en-US" dirty="0" smtClean="0"/>
              <a:t>不支持</a:t>
            </a:r>
            <a:r>
              <a:rPr lang="en-US" altLang="zh-TW" dirty="0" smtClean="0"/>
              <a:t>map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zh-CN" altLang="en-US" dirty="0" smtClean="0"/>
              <a:t>不支持</a:t>
            </a:r>
            <a:r>
              <a:rPr lang="en-US" altLang="zh-CN" dirty="0" smtClean="0"/>
              <a:t>JSON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zh-CN" dirty="0" smtClean="0"/>
              <a:t>RPC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TW" altLang="en-US" dirty="0" smtClean="0"/>
              <a:t>不适合处理单个</a:t>
            </a:r>
            <a:r>
              <a:rPr lang="en-US" altLang="zh-TW" dirty="0" smtClean="0"/>
              <a:t>Message</a:t>
            </a:r>
            <a:r>
              <a:rPr lang="zh-TW" altLang="en-US" dirty="0" smtClean="0"/>
              <a:t>超过</a:t>
            </a:r>
            <a:r>
              <a:rPr lang="en-US" altLang="zh-TW" dirty="0" smtClean="0"/>
              <a:t>1M</a:t>
            </a:r>
            <a:r>
              <a:rPr lang="zh-TW" altLang="en-US" dirty="0" smtClean="0"/>
              <a:t>的情景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0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简单例子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882751"/>
            <a:ext cx="8229600" cy="4639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说明：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proto3 </a:t>
            </a:r>
            <a:r>
              <a:rPr lang="zh-TW" altLang="en-US" dirty="0" smtClean="0"/>
              <a:t>格式的必须第一行指明版本号，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zh-TW" altLang="en-US" dirty="0" smtClean="0"/>
              <a:t>  </a:t>
            </a:r>
            <a:r>
              <a:rPr lang="en-US" altLang="zh-TW" dirty="0" smtClean="0"/>
              <a:t>syntax = "proto3"; 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2</a:t>
            </a:r>
            <a:r>
              <a:rPr lang="zh-TW" altLang="en-US" dirty="0" smtClean="0"/>
              <a:t>、所有的字段都是 </a:t>
            </a:r>
            <a:r>
              <a:rPr lang="en-US" altLang="zh-TW" dirty="0" smtClean="0"/>
              <a:t>Scalar Value Types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3</a:t>
            </a:r>
            <a:r>
              <a:rPr lang="zh-TW" altLang="en-US" dirty="0" smtClean="0"/>
              <a:t>、象上面看到的，所有的字段定义都有一个唯一的数字标签，这些数字标签用来标识在消息二进制序列化时的顺序信息，序列化后，</a:t>
            </a:r>
            <a:r>
              <a:rPr lang="en-US" altLang="zh-TW" dirty="0" smtClean="0"/>
              <a:t>1~15</a:t>
            </a:r>
            <a:r>
              <a:rPr lang="zh-TW" altLang="en-US" dirty="0" smtClean="0"/>
              <a:t>占一个字节，</a:t>
            </a:r>
            <a:r>
              <a:rPr lang="en-US" altLang="zh-TW" dirty="0" smtClean="0"/>
              <a:t>16~2047</a:t>
            </a:r>
            <a:r>
              <a:rPr lang="zh-TW" altLang="en-US" dirty="0" smtClean="0"/>
              <a:t>占两个字节。（字段的类型和识别号码放在一起，下面可以看到 </a:t>
            </a:r>
            <a:r>
              <a:rPr lang="en-US" altLang="zh-TW" dirty="0" smtClean="0"/>
              <a:t>Scalar Value Types</a:t>
            </a:r>
            <a:r>
              <a:rPr lang="zh-TW" altLang="en-US" dirty="0" smtClean="0"/>
              <a:t>有</a:t>
            </a:r>
            <a:r>
              <a:rPr lang="en-US" altLang="zh-TW" dirty="0" smtClean="0"/>
              <a:t>15</a:t>
            </a:r>
            <a:r>
              <a:rPr lang="zh-TW" altLang="en-US" dirty="0" smtClean="0"/>
              <a:t>种，再加上标识号码， 所以只能 </a:t>
            </a:r>
            <a:r>
              <a:rPr lang="en-US" altLang="zh-TW" dirty="0" smtClean="0"/>
              <a:t>1-15 </a:t>
            </a:r>
            <a:r>
              <a:rPr lang="zh-TW" altLang="en-US" dirty="0" smtClean="0"/>
              <a:t>占一个字节， </a:t>
            </a:r>
            <a:r>
              <a:rPr lang="en-US" altLang="zh-TW" dirty="0" smtClean="0"/>
              <a:t>16</a:t>
            </a:r>
            <a:r>
              <a:rPr lang="zh-TW" altLang="en-US" dirty="0" smtClean="0"/>
              <a:t>以上</a:t>
            </a:r>
            <a:r>
              <a:rPr lang="en-US" altLang="zh-TW" dirty="0" smtClean="0"/>
              <a:t>2</a:t>
            </a:r>
            <a:r>
              <a:rPr lang="zh-TW" altLang="en-US" dirty="0" smtClean="0"/>
              <a:t>个字节） 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所以你要注意，用</a:t>
            </a:r>
            <a:r>
              <a:rPr lang="en-US" altLang="zh-TW" dirty="0" smtClean="0"/>
              <a:t>1-15</a:t>
            </a:r>
            <a:r>
              <a:rPr lang="zh-TW" altLang="en-US" dirty="0" smtClean="0"/>
              <a:t>标识频繁出现的元素。 标识号码最小 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 最大  </a:t>
            </a:r>
            <a:r>
              <a:rPr lang="en-US" altLang="zh-TW" dirty="0" smtClean="0"/>
              <a:t>is 229 - 1, </a:t>
            </a:r>
            <a:r>
              <a:rPr lang="zh-TW" altLang="en-US" dirty="0" smtClean="0"/>
              <a:t>或者 </a:t>
            </a:r>
            <a:r>
              <a:rPr lang="en-US" altLang="zh-TW" dirty="0" smtClean="0"/>
              <a:t>536,870,911</a:t>
            </a:r>
            <a:r>
              <a:rPr lang="zh-TW" altLang="en-US" dirty="0" smtClean="0"/>
              <a:t>， 其中要排除 </a:t>
            </a:r>
            <a:r>
              <a:rPr lang="en-US" altLang="zh-TW" dirty="0" smtClean="0"/>
              <a:t>19000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19999 </a:t>
            </a:r>
            <a:r>
              <a:rPr lang="zh-TW" altLang="en-US" dirty="0" smtClean="0"/>
              <a:t>这段保留段。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385" y="1537793"/>
            <a:ext cx="3744415" cy="198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9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</a:t>
            </a:r>
            <a:r>
              <a:rPr lang="zh-CN" altLang="en-US" dirty="0" smtClean="0"/>
              <a:t>类型与各语言类型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0909" r="-409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255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实际序列化存储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83882"/>
            <a:ext cx="4199852" cy="2283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400" y="3743494"/>
            <a:ext cx="6731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5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8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定义枚举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97684"/>
            <a:ext cx="40386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7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wireshark-protobuf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6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Custom 6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98DB8E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576</TotalTime>
  <Words>114</Words>
  <Application>Microsoft Macintosh PowerPoint</Application>
  <PresentationFormat>On-screen Show (4:3)</PresentationFormat>
  <Paragraphs>29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Protocol Buffers 3.0</vt:lpstr>
      <vt:lpstr>Protobuf</vt:lpstr>
      <vt:lpstr>Release MileStone</vt:lpstr>
      <vt:lpstr>简单例子</vt:lpstr>
      <vt:lpstr>Proto类型与各语言类型</vt:lpstr>
      <vt:lpstr>实际序列化存储</vt:lpstr>
      <vt:lpstr>PowerPoint Presentation</vt:lpstr>
      <vt:lpstr>定义枚举</vt:lpstr>
      <vt:lpstr>wireshark-protobuf</vt:lpstr>
      <vt:lpstr>FAQ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 Buffers 3.0</dc:title>
  <dc:creator>郭红俊</dc:creator>
  <cp:lastModifiedBy>郭红俊</cp:lastModifiedBy>
  <cp:revision>28</cp:revision>
  <dcterms:created xsi:type="dcterms:W3CDTF">2015-08-04T06:36:44Z</dcterms:created>
  <dcterms:modified xsi:type="dcterms:W3CDTF">2015-08-05T09:53:32Z</dcterms:modified>
</cp:coreProperties>
</file>