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4/12/16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如何成长为技术</a:t>
            </a:r>
            <a:r>
              <a:rPr lang="en-US" altLang="zh-CN" dirty="0" smtClean="0"/>
              <a:t>Leader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 smtClean="0"/>
              <a:t>要管好别人</a:t>
            </a:r>
          </a:p>
          <a:p>
            <a:pPr>
              <a:lnSpc>
                <a:spcPct val="150000"/>
              </a:lnSpc>
            </a:pPr>
            <a:r>
              <a:rPr kumimoji="1" lang="zh-CN" altLang="en-US" sz="4400" dirty="0" smtClean="0"/>
              <a:t>先管好自己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7856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心态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793" y="1575303"/>
            <a:ext cx="6746413" cy="46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如何看问题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04" y="1438101"/>
            <a:ext cx="6757102" cy="5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细处看都对，抬头看全错</a:t>
            </a:r>
            <a:r>
              <a:rPr kumimoji="1" lang="zh-CN" altLang="en-US" dirty="0" smtClean="0"/>
              <a:t>了。</a:t>
            </a:r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817" y="1784783"/>
            <a:ext cx="467215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445</TotalTime>
  <Words>34</Words>
  <Application>Microsoft Macintosh PowerPoint</Application>
  <PresentationFormat>全屏显示(4:3)</PresentationFormat>
  <Paragraphs>10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Rockwell</vt:lpstr>
      <vt:lpstr>Wingdings 2</vt:lpstr>
      <vt:lpstr>华文新魏</vt:lpstr>
      <vt:lpstr>宋体</vt:lpstr>
      <vt:lpstr>铸造</vt:lpstr>
      <vt:lpstr>如何成长为技术Leader</vt:lpstr>
      <vt:lpstr>PowerPoint 演示文稿</vt:lpstr>
      <vt:lpstr>心态</vt:lpstr>
      <vt:lpstr>如何看问题</vt:lpstr>
      <vt:lpstr>细处看都对，抬头看全错了。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如何成长为技术Leader</dc:title>
  <dc:creator>郭红俊</dc:creator>
  <cp:lastModifiedBy>郭红俊</cp:lastModifiedBy>
  <cp:revision>19</cp:revision>
  <dcterms:created xsi:type="dcterms:W3CDTF">2016-03-09T00:05:31Z</dcterms:created>
  <dcterms:modified xsi:type="dcterms:W3CDTF">2016-04-12T07:42:26Z</dcterms:modified>
</cp:coreProperties>
</file>