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</a:t>
            </a:r>
            <a:r>
              <a:rPr kumimoji="1" lang="en-US" altLang="zh-CN" dirty="0" err="1" smtClean="0"/>
              <a:t>javatar.iteye.com</a:t>
            </a:r>
            <a:r>
              <a:rPr kumimoji="1" lang="en-US" altLang="zh-CN" smtClean="0"/>
              <a:t>/blog/1345073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服务版本控制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因服务接口设计的经验一直在慢慢的积累过程中，很多接口并不能一促而蹴，在修改的过程中，如何保证兼容性，怎么判断是否兼容？另外，更深层次的，业务行为兼容吗</a:t>
            </a:r>
            <a:r>
              <a:rPr kumimoji="1" lang="zh-CN" altLang="en-US" dirty="0" smtClean="0"/>
              <a:t>？</a:t>
            </a:r>
          </a:p>
          <a:p>
            <a:r>
              <a:rPr kumimoji="1" lang="zh-CN" altLang="en-US" dirty="0"/>
              <a:t>可以根据使用的协议类型，分析接口及领域模型的变更是否兼容，比如：对比加减字段，方法签名等。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而</a:t>
            </a:r>
            <a:r>
              <a:rPr kumimoji="1" lang="zh-CN" altLang="en-US" dirty="0"/>
              <a:t>业务上，可能需要基于自动回归测试用例，形成</a:t>
            </a:r>
            <a:r>
              <a:rPr kumimoji="1" lang="en-US" altLang="zh-CN" dirty="0"/>
              <a:t>Technology Compatibility Kit (TCK)</a:t>
            </a:r>
            <a:r>
              <a:rPr kumimoji="1" lang="zh-CN" altLang="en-US" dirty="0"/>
              <a:t>，确保兼容升级。 </a:t>
            </a:r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如果降低意外的风险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/>
              <a:t>随着服务的不停升级，总有些意想不到的事发生，比如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写错了导致内存溢出，故障不可避免，每次核心服务一挂，影响一大片，人心慌慌，如何控制故障的影响面？服务是否可以功能降级？或者资源劣化？ </a:t>
            </a:r>
            <a:endParaRPr kumimoji="1" lang="zh-CN" altLang="en-US" dirty="0" smtClean="0"/>
          </a:p>
          <a:p>
            <a:r>
              <a:rPr kumimoji="1" lang="zh-CN" altLang="en-US" dirty="0"/>
              <a:t>应用间声明依赖强度，哪些功能强依赖，哪些弱依赖，然后基于依赖强度，计算出影响面，并定期测试复查，加强关键路径上的服务的优化和容错，清理不该在关键路径上的服务。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提供</a:t>
            </a:r>
            <a:r>
              <a:rPr kumimoji="1" lang="zh-CN" altLang="en-US" dirty="0"/>
              <a:t>容错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数据，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数据也应可以在注册中心在运行时动态下发，当某服务不可用时，用</a:t>
            </a:r>
            <a:r>
              <a:rPr kumimoji="1" lang="en-US" altLang="zh-CN" dirty="0"/>
              <a:t>Mock</a:t>
            </a:r>
            <a:r>
              <a:rPr kumimoji="1" lang="zh-CN" altLang="en-US" dirty="0"/>
              <a:t>数据代替，可以减少故障的发生，比如某验权服务，当验权服务全部挂掉后，直接返回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表示没有权限，并打印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日志报警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另外，前端的页面也应采用</a:t>
            </a:r>
            <a:r>
              <a:rPr kumimoji="1" lang="en-US" altLang="zh-CN" dirty="0"/>
              <a:t>Portal</a:t>
            </a:r>
            <a:r>
              <a:rPr kumimoji="1" lang="zh-CN" altLang="en-US" dirty="0"/>
              <a:t>进行降级，当该</a:t>
            </a:r>
            <a:r>
              <a:rPr kumimoji="1" lang="en-US" altLang="zh-CN" dirty="0"/>
              <a:t>Portal</a:t>
            </a:r>
            <a:r>
              <a:rPr kumimoji="1" lang="zh-CN" altLang="en-US" dirty="0"/>
              <a:t>获取不到数据时，直接隐藏，或替换为其它模块展示，并提供功能开关，可人工干预是否展示，或限制多少流量可以展示。  </a:t>
            </a:r>
          </a:p>
        </p:txBody>
      </p:sp>
    </p:spTree>
    <p:extLst>
      <p:ext uri="{BB962C8B-B14F-4D97-AF65-F5344CB8AC3E}">
        <p14:creationId xmlns:p14="http://schemas.microsoft.com/office/powerpoint/2010/main" val="179246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Dubbo</a:t>
            </a:r>
            <a:r>
              <a:rPr kumimoji="1" lang="zh-CN" altLang="en-US" dirty="0" smtClean="0"/>
              <a:t>的版本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78299"/>
            <a:ext cx="8229600" cy="38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5</TotalTime>
  <Words>336</Words>
  <Application>Microsoft Macintosh PowerPoint</Application>
  <PresentationFormat>全屏显示(4:3)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Rockwell</vt:lpstr>
      <vt:lpstr>Wingdings 2</vt:lpstr>
      <vt:lpstr>华文新魏</vt:lpstr>
      <vt:lpstr>宋体</vt:lpstr>
      <vt:lpstr>铸造</vt:lpstr>
      <vt:lpstr>服务版本控制</vt:lpstr>
      <vt:lpstr>PowerPoint 演示文稿</vt:lpstr>
      <vt:lpstr>如果降低意外的风险</vt:lpstr>
      <vt:lpstr>Dubbo的版本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服务版本控制</dc:title>
  <dc:creator>郭红俊</dc:creator>
  <cp:lastModifiedBy>郭红俊</cp:lastModifiedBy>
  <cp:revision>13</cp:revision>
  <dcterms:created xsi:type="dcterms:W3CDTF">2016-02-16T03:11:34Z</dcterms:created>
  <dcterms:modified xsi:type="dcterms:W3CDTF">2016-02-19T07:53:20Z</dcterms:modified>
</cp:coreProperties>
</file>