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2" r:id="rId6"/>
    <p:sldId id="260" r:id="rId7"/>
    <p:sldId id="261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AED5-394F-E941-8905-2F3D49560E04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7E21E-0CD6-CA4F-8813-2F285B641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http://www.jiagou4.com/2015/05/55.html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E21E-0CD6-CA4F-8813-2F285B6414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7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2/25/16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2/25/16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2/25/16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将图片拖动到占位符，或单击添加图标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2/25/16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2/25/16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服务监控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http://weibo.com/</a:t>
            </a:r>
            <a:r>
              <a:rPr lang="en-US" altLang="zh-CN" dirty="0" smtClean="0">
                <a:hlinkClick r:id="rId2"/>
              </a:rPr>
              <a:t>ghj1976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65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看什么？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如何看到？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自身可靠性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44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目录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数据上报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监控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3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流量控制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不敏感的服务，也不是能任意调用，比如某服务突然多了一个消费者，这个消费者的请求量直接把服务给拖跨了，其它消费者跟着一起故障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/>
              <a:t>首先服务提供方需要流控，当流程超标时，能拒绝部分请求，进行自我保护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其次</a:t>
            </a:r>
            <a:r>
              <a:rPr kumimoji="1" lang="zh-CN" altLang="en-US" dirty="0"/>
              <a:t>，消费者上线前和提供者约定</a:t>
            </a:r>
            <a:r>
              <a:rPr kumimoji="1" lang="en-US" altLang="zh-CN" dirty="0"/>
              <a:t>《</a:t>
            </a:r>
            <a:r>
              <a:rPr kumimoji="1" lang="zh-CN" altLang="en-US" dirty="0"/>
              <a:t>服务质量等级协定</a:t>
            </a:r>
            <a:r>
              <a:rPr kumimoji="1" lang="en-US" altLang="zh-CN" dirty="0"/>
              <a:t>(SLA)》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SLA</a:t>
            </a:r>
            <a:r>
              <a:rPr kumimoji="1" lang="zh-CN" altLang="en-US" dirty="0"/>
              <a:t>包括消费者承诺每天调用量，请求数据量，提供方承诺响应时间，出错率等，将</a:t>
            </a:r>
            <a:r>
              <a:rPr kumimoji="1" lang="en-US" altLang="zh-CN" dirty="0"/>
              <a:t>SLA</a:t>
            </a:r>
            <a:r>
              <a:rPr kumimoji="1" lang="zh-CN" altLang="en-US" dirty="0"/>
              <a:t>记录在监控中心，定时与监控数据对比，超标则报警。</a:t>
            </a:r>
          </a:p>
        </p:txBody>
      </p:sp>
    </p:spTree>
    <p:extLst>
      <p:ext uri="{BB962C8B-B14F-4D97-AF65-F5344CB8AC3E}">
        <p14:creationId xmlns:p14="http://schemas.microsoft.com/office/powerpoint/2010/main" val="80097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链路通顺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fr-FR" altLang="zh-CN" dirty="0"/>
              <a:t>TP999</a:t>
            </a:r>
            <a:r>
              <a:rPr kumimoji="1" lang="zh-CN" altLang="fr-FR" dirty="0"/>
              <a:t>、</a:t>
            </a:r>
            <a:r>
              <a:rPr kumimoji="1" lang="fr-FR" altLang="zh-CN" dirty="0"/>
              <a:t>TP99</a:t>
            </a:r>
            <a:r>
              <a:rPr kumimoji="1" lang="zh-CN" altLang="fr-FR" dirty="0"/>
              <a:t>、</a:t>
            </a:r>
            <a:r>
              <a:rPr kumimoji="1" lang="fr-FR" altLang="zh-CN" dirty="0"/>
              <a:t>TP90</a:t>
            </a:r>
            <a:r>
              <a:rPr kumimoji="1" lang="zh-CN" altLang="fr-FR" dirty="0"/>
              <a:t>、</a:t>
            </a:r>
            <a:r>
              <a:rPr kumimoji="1" lang="fr-FR" altLang="zh-CN" dirty="0" smtClean="0"/>
              <a:t>TP50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以</a:t>
            </a:r>
            <a:r>
              <a:rPr kumimoji="1" lang="zh-CN" altLang="en-US" dirty="0"/>
              <a:t>“响应时间”为例来说明对方法性能数据的高效获取和分析方法和系统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通常</a:t>
            </a:r>
            <a:r>
              <a:rPr kumimoji="1" lang="zh-CN" altLang="en-US" dirty="0"/>
              <a:t>，在一个时间粒度内，将方法调用响应时间按从小到大的顺序进行排序，如在此使用的术语“</a:t>
            </a:r>
            <a:r>
              <a:rPr kumimoji="1" lang="en-US" altLang="zh-CN" dirty="0"/>
              <a:t>TP999”</a:t>
            </a:r>
            <a:r>
              <a:rPr kumimoji="1" lang="zh-CN" altLang="en-US" dirty="0"/>
              <a:t>指的是方法在第</a:t>
            </a:r>
            <a:r>
              <a:rPr kumimoji="1" lang="en-US" altLang="zh-CN" dirty="0"/>
              <a:t>99.9%</a:t>
            </a:r>
            <a:r>
              <a:rPr kumimoji="1" lang="zh-CN" altLang="en-US" dirty="0"/>
              <a:t>次调用时的响应时间。例如，方法在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分钟内调用了</a:t>
            </a:r>
            <a:r>
              <a:rPr kumimoji="1" lang="en-US" altLang="zh-CN" dirty="0"/>
              <a:t>1000</a:t>
            </a:r>
            <a:r>
              <a:rPr kumimoji="1" lang="zh-CN" altLang="en-US" dirty="0"/>
              <a:t>次，响应时间从第一次调用到第</a:t>
            </a:r>
            <a:r>
              <a:rPr kumimoji="1" lang="en-US" altLang="zh-CN" dirty="0"/>
              <a:t>1000</a:t>
            </a:r>
            <a:r>
              <a:rPr kumimoji="1" lang="zh-CN" altLang="en-US" dirty="0"/>
              <a:t>次调用分别是</a:t>
            </a:r>
            <a:r>
              <a:rPr kumimoji="1" lang="en-US" altLang="zh-CN" dirty="0" err="1"/>
              <a:t>lms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2ms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3ms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1000ms</a:t>
            </a:r>
            <a:r>
              <a:rPr kumimoji="1" lang="zh-CN" altLang="en-US" dirty="0"/>
              <a:t>，那么</a:t>
            </a:r>
            <a:r>
              <a:rPr kumimoji="1" lang="en-US" altLang="zh-CN" dirty="0"/>
              <a:t>TP999</a:t>
            </a:r>
            <a:r>
              <a:rPr kumimoji="1" lang="zh-CN" altLang="en-US" dirty="0"/>
              <a:t>就等于</a:t>
            </a:r>
            <a:r>
              <a:rPr kumimoji="1" lang="en-US" altLang="zh-CN" dirty="0"/>
              <a:t>1000*0.999=999</a:t>
            </a:r>
            <a:r>
              <a:rPr kumimoji="1" lang="zh-CN" altLang="en-US" dirty="0"/>
              <a:t>次调用时的响应时间</a:t>
            </a:r>
            <a:r>
              <a:rPr kumimoji="1" lang="en-US" altLang="zh-CN" dirty="0"/>
              <a:t>999ms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635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触达通路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按需查看</a:t>
            </a:r>
          </a:p>
          <a:p>
            <a:pPr lvl="1"/>
            <a:r>
              <a:rPr kumimoji="1" lang="zh-CN" altLang="en-US" dirty="0" smtClean="0"/>
              <a:t>监控站点</a:t>
            </a:r>
          </a:p>
          <a:p>
            <a:r>
              <a:rPr kumimoji="1" lang="zh-CN" altLang="en-US" dirty="0" smtClean="0"/>
              <a:t>实时报警</a:t>
            </a:r>
          </a:p>
          <a:p>
            <a:pPr lvl="1"/>
            <a:r>
              <a:rPr kumimoji="1" lang="zh-CN" altLang="en-US" dirty="0" smtClean="0"/>
              <a:t>邮件</a:t>
            </a:r>
          </a:p>
          <a:p>
            <a:pPr lvl="1"/>
            <a:r>
              <a:rPr kumimoji="1" lang="zh-CN" altLang="en-US" dirty="0" smtClean="0"/>
              <a:t>微信</a:t>
            </a:r>
          </a:p>
          <a:p>
            <a:pPr lvl="1"/>
            <a:r>
              <a:rPr kumimoji="1" lang="zh-CN" altLang="en-US" dirty="0" smtClean="0"/>
              <a:t>短信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10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对自身体系的监控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9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铸造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8DDB67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3" id="{26C010C9-8389-E54A-897E-2C07215ED019}" vid="{B7A5AB92-FBFD-F841-8128-3D85C674C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</Template>
  <TotalTime>90</TotalTime>
  <Words>280</Words>
  <Application>Microsoft Macintosh PowerPoint</Application>
  <PresentationFormat>全屏显示(4:3)</PresentationFormat>
  <Paragraphs>29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Rockwell</vt:lpstr>
      <vt:lpstr>Wingdings 2</vt:lpstr>
      <vt:lpstr>华文新魏</vt:lpstr>
      <vt:lpstr>宋体</vt:lpstr>
      <vt:lpstr>铸造</vt:lpstr>
      <vt:lpstr>服务监控</vt:lpstr>
      <vt:lpstr>大纲</vt:lpstr>
      <vt:lpstr>目录</vt:lpstr>
      <vt:lpstr>流量控制</vt:lpstr>
      <vt:lpstr>链路通顺</vt:lpstr>
      <vt:lpstr>触达通路</vt:lpstr>
      <vt:lpstr>对自身体系的监控</vt:lpstr>
      <vt:lpstr>FAQ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服务监控</dc:title>
  <dc:creator>郭红俊</dc:creator>
  <cp:lastModifiedBy>郭红俊</cp:lastModifiedBy>
  <cp:revision>27</cp:revision>
  <dcterms:created xsi:type="dcterms:W3CDTF">2016-02-15T08:23:53Z</dcterms:created>
  <dcterms:modified xsi:type="dcterms:W3CDTF">2016-02-25T07:39:50Z</dcterms:modified>
</cp:coreProperties>
</file>