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4"/>
    <p:restoredTop sz="94674"/>
  </p:normalViewPr>
  <p:slideViewPr>
    <p:cSldViewPr snapToGrid="0">
      <p:cViewPr varScale="1">
        <p:scale>
          <a:sx n="105" d="100"/>
          <a:sy n="105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1FCB7A-209F-5144-8951-1EE5A290158C}" type="doc">
      <dgm:prSet loTypeId="urn:microsoft.com/office/officeart/2005/8/layout/pyramid1" loCatId="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39A88BB-0EA9-5042-AE9D-AD5F3EDF7FEE}">
      <dgm:prSet phldrT="[文本]"/>
      <dgm:spPr/>
      <dgm:t>
        <a:bodyPr/>
        <a:lstStyle/>
        <a:p>
          <a:r>
            <a:rPr lang="zh-CN" altLang="en-US" dirty="0">
              <a:latin typeface="STXingkai" panose="02010800040101010101" pitchFamily="2" charset="-122"/>
              <a:ea typeface="STXingkai" panose="02010800040101010101" pitchFamily="2" charset="-122"/>
            </a:rPr>
            <a:t>自我实现</a:t>
          </a:r>
        </a:p>
      </dgm:t>
    </dgm:pt>
    <dgm:pt modelId="{9192370E-46BE-044C-B827-1B2E4B83DE9B}" type="parTrans" cxnId="{411E7047-6CF3-E946-9B54-E6E78DB91245}">
      <dgm:prSet/>
      <dgm:spPr/>
      <dgm:t>
        <a:bodyPr/>
        <a:lstStyle/>
        <a:p>
          <a:endParaRPr lang="zh-CN" altLang="en-US">
            <a:latin typeface="STXingkai" panose="02010800040101010101" pitchFamily="2" charset="-122"/>
            <a:ea typeface="STXingkai" panose="02010800040101010101" pitchFamily="2" charset="-122"/>
          </a:endParaRPr>
        </a:p>
      </dgm:t>
    </dgm:pt>
    <dgm:pt modelId="{650AC20D-7D5A-CA4D-831D-E189AF311EBC}" type="sibTrans" cxnId="{411E7047-6CF3-E946-9B54-E6E78DB91245}">
      <dgm:prSet/>
      <dgm:spPr/>
      <dgm:t>
        <a:bodyPr/>
        <a:lstStyle/>
        <a:p>
          <a:endParaRPr lang="zh-CN" altLang="en-US">
            <a:latin typeface="STXingkai" panose="02010800040101010101" pitchFamily="2" charset="-122"/>
            <a:ea typeface="STXingkai" panose="02010800040101010101" pitchFamily="2" charset="-122"/>
          </a:endParaRPr>
        </a:p>
      </dgm:t>
    </dgm:pt>
    <dgm:pt modelId="{38A939A0-F573-EC4C-A340-390D68E85CDB}">
      <dgm:prSet phldrT="[文本]"/>
      <dgm:spPr/>
      <dgm:t>
        <a:bodyPr/>
        <a:lstStyle/>
        <a:p>
          <a:r>
            <a:rPr lang="zh-CN" altLang="en-US">
              <a:latin typeface="STXingkai" panose="02010800040101010101" pitchFamily="2" charset="-122"/>
              <a:ea typeface="STXingkai" panose="02010800040101010101" pitchFamily="2" charset="-122"/>
            </a:rPr>
            <a:t>尊重需求</a:t>
          </a:r>
          <a:endParaRPr lang="zh-CN" altLang="en-US" dirty="0">
            <a:latin typeface="STXingkai" panose="02010800040101010101" pitchFamily="2" charset="-122"/>
            <a:ea typeface="STXingkai" panose="02010800040101010101" pitchFamily="2" charset="-122"/>
          </a:endParaRPr>
        </a:p>
      </dgm:t>
    </dgm:pt>
    <dgm:pt modelId="{182C3660-6B52-424E-A2E2-83628517777A}" type="parTrans" cxnId="{B743A055-FE8A-C549-8490-0C58C9BE3B25}">
      <dgm:prSet/>
      <dgm:spPr/>
      <dgm:t>
        <a:bodyPr/>
        <a:lstStyle/>
        <a:p>
          <a:endParaRPr lang="zh-CN" altLang="en-US">
            <a:latin typeface="STXingkai" panose="02010800040101010101" pitchFamily="2" charset="-122"/>
            <a:ea typeface="STXingkai" panose="02010800040101010101" pitchFamily="2" charset="-122"/>
          </a:endParaRPr>
        </a:p>
      </dgm:t>
    </dgm:pt>
    <dgm:pt modelId="{1E011A6B-49EE-BE48-979A-0ACBF9E8EF68}" type="sibTrans" cxnId="{B743A055-FE8A-C549-8490-0C58C9BE3B25}">
      <dgm:prSet/>
      <dgm:spPr/>
      <dgm:t>
        <a:bodyPr/>
        <a:lstStyle/>
        <a:p>
          <a:endParaRPr lang="zh-CN" altLang="en-US">
            <a:latin typeface="STXingkai" panose="02010800040101010101" pitchFamily="2" charset="-122"/>
            <a:ea typeface="STXingkai" panose="02010800040101010101" pitchFamily="2" charset="-122"/>
          </a:endParaRPr>
        </a:p>
      </dgm:t>
    </dgm:pt>
    <dgm:pt modelId="{07B166B1-7179-974E-AFB4-1E21E5DF2E40}">
      <dgm:prSet phldrT="[文本]"/>
      <dgm:spPr/>
      <dgm:t>
        <a:bodyPr/>
        <a:lstStyle/>
        <a:p>
          <a:r>
            <a:rPr lang="zh-CN" altLang="en-US">
              <a:latin typeface="STXingkai" panose="02010800040101010101" pitchFamily="2" charset="-122"/>
              <a:ea typeface="STXingkai" panose="02010800040101010101" pitchFamily="2" charset="-122"/>
            </a:rPr>
            <a:t>社交需求</a:t>
          </a:r>
          <a:endParaRPr lang="zh-CN" altLang="en-US" dirty="0">
            <a:latin typeface="STXingkai" panose="02010800040101010101" pitchFamily="2" charset="-122"/>
            <a:ea typeface="STXingkai" panose="02010800040101010101" pitchFamily="2" charset="-122"/>
          </a:endParaRPr>
        </a:p>
      </dgm:t>
    </dgm:pt>
    <dgm:pt modelId="{AAABB34D-15C7-1048-BC3B-45886059B1CC}" type="parTrans" cxnId="{D905517B-2A4E-AF42-985C-8B69AB988A1C}">
      <dgm:prSet/>
      <dgm:spPr/>
      <dgm:t>
        <a:bodyPr/>
        <a:lstStyle/>
        <a:p>
          <a:endParaRPr lang="zh-CN" altLang="en-US">
            <a:latin typeface="STXingkai" panose="02010800040101010101" pitchFamily="2" charset="-122"/>
            <a:ea typeface="STXingkai" panose="02010800040101010101" pitchFamily="2" charset="-122"/>
          </a:endParaRPr>
        </a:p>
      </dgm:t>
    </dgm:pt>
    <dgm:pt modelId="{8BB189A4-77FB-E348-A839-4CE9BCDF9ED0}" type="sibTrans" cxnId="{D905517B-2A4E-AF42-985C-8B69AB988A1C}">
      <dgm:prSet/>
      <dgm:spPr/>
      <dgm:t>
        <a:bodyPr/>
        <a:lstStyle/>
        <a:p>
          <a:endParaRPr lang="zh-CN" altLang="en-US">
            <a:latin typeface="STXingkai" panose="02010800040101010101" pitchFamily="2" charset="-122"/>
            <a:ea typeface="STXingkai" panose="02010800040101010101" pitchFamily="2" charset="-122"/>
          </a:endParaRPr>
        </a:p>
      </dgm:t>
    </dgm:pt>
    <dgm:pt modelId="{5859C681-FB4E-DA4B-80A1-E462574D65A4}">
      <dgm:prSet phldrT="[文本]"/>
      <dgm:spPr/>
      <dgm:t>
        <a:bodyPr/>
        <a:lstStyle/>
        <a:p>
          <a:r>
            <a:rPr lang="zh-CN" altLang="en-US">
              <a:latin typeface="STXingkai" panose="02010800040101010101" pitchFamily="2" charset="-122"/>
              <a:ea typeface="STXingkai" panose="02010800040101010101" pitchFamily="2" charset="-122"/>
            </a:rPr>
            <a:t>安全需求</a:t>
          </a:r>
          <a:endParaRPr lang="zh-CN" altLang="en-US" dirty="0">
            <a:latin typeface="STXingkai" panose="02010800040101010101" pitchFamily="2" charset="-122"/>
            <a:ea typeface="STXingkai" panose="02010800040101010101" pitchFamily="2" charset="-122"/>
          </a:endParaRPr>
        </a:p>
      </dgm:t>
    </dgm:pt>
    <dgm:pt modelId="{1B2F063D-8F00-7047-8F2A-9EF2840FB4B7}" type="parTrans" cxnId="{513E4107-1C17-A745-A4AD-86F2B2976CA9}">
      <dgm:prSet/>
      <dgm:spPr/>
      <dgm:t>
        <a:bodyPr/>
        <a:lstStyle/>
        <a:p>
          <a:endParaRPr lang="zh-CN" altLang="en-US">
            <a:latin typeface="STXingkai" panose="02010800040101010101" pitchFamily="2" charset="-122"/>
            <a:ea typeface="STXingkai" panose="02010800040101010101" pitchFamily="2" charset="-122"/>
          </a:endParaRPr>
        </a:p>
      </dgm:t>
    </dgm:pt>
    <dgm:pt modelId="{471CCEED-F0B4-8247-936D-B0D7262F7FB5}" type="sibTrans" cxnId="{513E4107-1C17-A745-A4AD-86F2B2976CA9}">
      <dgm:prSet/>
      <dgm:spPr/>
      <dgm:t>
        <a:bodyPr/>
        <a:lstStyle/>
        <a:p>
          <a:endParaRPr lang="zh-CN" altLang="en-US">
            <a:latin typeface="STXingkai" panose="02010800040101010101" pitchFamily="2" charset="-122"/>
            <a:ea typeface="STXingkai" panose="02010800040101010101" pitchFamily="2" charset="-122"/>
          </a:endParaRPr>
        </a:p>
      </dgm:t>
    </dgm:pt>
    <dgm:pt modelId="{1D475E8D-79D4-8E4F-822B-EFC934C6A2D8}">
      <dgm:prSet phldrT="[文本]"/>
      <dgm:spPr/>
      <dgm:t>
        <a:bodyPr/>
        <a:lstStyle/>
        <a:p>
          <a:r>
            <a:rPr lang="zh-CN" altLang="en-US">
              <a:latin typeface="STXingkai" panose="02010800040101010101" pitchFamily="2" charset="-122"/>
              <a:ea typeface="STXingkai" panose="02010800040101010101" pitchFamily="2" charset="-122"/>
            </a:rPr>
            <a:t>生理需求</a:t>
          </a:r>
          <a:endParaRPr lang="zh-CN" altLang="en-US" dirty="0">
            <a:latin typeface="STXingkai" panose="02010800040101010101" pitchFamily="2" charset="-122"/>
            <a:ea typeface="STXingkai" panose="02010800040101010101" pitchFamily="2" charset="-122"/>
          </a:endParaRPr>
        </a:p>
      </dgm:t>
    </dgm:pt>
    <dgm:pt modelId="{BC0163CE-CE2C-5245-A9BF-223DFFE83317}" type="parTrans" cxnId="{3D6F388C-7C59-D04B-889A-D5C905275D2F}">
      <dgm:prSet/>
      <dgm:spPr/>
      <dgm:t>
        <a:bodyPr/>
        <a:lstStyle/>
        <a:p>
          <a:endParaRPr lang="zh-CN" altLang="en-US">
            <a:latin typeface="STXingkai" panose="02010800040101010101" pitchFamily="2" charset="-122"/>
            <a:ea typeface="STXingkai" panose="02010800040101010101" pitchFamily="2" charset="-122"/>
          </a:endParaRPr>
        </a:p>
      </dgm:t>
    </dgm:pt>
    <dgm:pt modelId="{DA8CDC2E-1DE0-9747-8306-E3B25C19D4DE}" type="sibTrans" cxnId="{3D6F388C-7C59-D04B-889A-D5C905275D2F}">
      <dgm:prSet/>
      <dgm:spPr/>
      <dgm:t>
        <a:bodyPr/>
        <a:lstStyle/>
        <a:p>
          <a:endParaRPr lang="zh-CN" altLang="en-US">
            <a:latin typeface="STXingkai" panose="02010800040101010101" pitchFamily="2" charset="-122"/>
            <a:ea typeface="STXingkai" panose="02010800040101010101" pitchFamily="2" charset="-122"/>
          </a:endParaRPr>
        </a:p>
      </dgm:t>
    </dgm:pt>
    <dgm:pt modelId="{A4A6FC74-A087-D641-B3D1-173EBD9C4F24}" type="pres">
      <dgm:prSet presAssocID="{751FCB7A-209F-5144-8951-1EE5A290158C}" presName="Name0" presStyleCnt="0">
        <dgm:presLayoutVars>
          <dgm:dir/>
          <dgm:animLvl val="lvl"/>
          <dgm:resizeHandles val="exact"/>
        </dgm:presLayoutVars>
      </dgm:prSet>
      <dgm:spPr/>
    </dgm:pt>
    <dgm:pt modelId="{60B3D672-C8A5-5F48-846E-655865E6D80A}" type="pres">
      <dgm:prSet presAssocID="{439A88BB-0EA9-5042-AE9D-AD5F3EDF7FEE}" presName="Name8" presStyleCnt="0"/>
      <dgm:spPr/>
    </dgm:pt>
    <dgm:pt modelId="{308F7BA5-02FD-0D42-9D01-1A6EA5E5C790}" type="pres">
      <dgm:prSet presAssocID="{439A88BB-0EA9-5042-AE9D-AD5F3EDF7FEE}" presName="level" presStyleLbl="node1" presStyleIdx="0" presStyleCnt="5">
        <dgm:presLayoutVars>
          <dgm:chMax val="1"/>
          <dgm:bulletEnabled val="1"/>
        </dgm:presLayoutVars>
      </dgm:prSet>
      <dgm:spPr/>
    </dgm:pt>
    <dgm:pt modelId="{FAB83ECF-F041-5548-86FB-81B8632821FC}" type="pres">
      <dgm:prSet presAssocID="{439A88BB-0EA9-5042-AE9D-AD5F3EDF7FE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000539E-9448-FD40-8739-38DBA6EF226C}" type="pres">
      <dgm:prSet presAssocID="{38A939A0-F573-EC4C-A340-390D68E85CDB}" presName="Name8" presStyleCnt="0"/>
      <dgm:spPr/>
    </dgm:pt>
    <dgm:pt modelId="{C2F821A5-5BC5-9140-ADE5-F28BA1544175}" type="pres">
      <dgm:prSet presAssocID="{38A939A0-F573-EC4C-A340-390D68E85CDB}" presName="level" presStyleLbl="node1" presStyleIdx="1" presStyleCnt="5">
        <dgm:presLayoutVars>
          <dgm:chMax val="1"/>
          <dgm:bulletEnabled val="1"/>
        </dgm:presLayoutVars>
      </dgm:prSet>
      <dgm:spPr/>
    </dgm:pt>
    <dgm:pt modelId="{CAA3FC39-0F31-B141-8AB3-242B5A81FF41}" type="pres">
      <dgm:prSet presAssocID="{38A939A0-F573-EC4C-A340-390D68E85CD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79DC2B9-EBBA-1D47-A9C9-E4A672BE1BB1}" type="pres">
      <dgm:prSet presAssocID="{07B166B1-7179-974E-AFB4-1E21E5DF2E40}" presName="Name8" presStyleCnt="0"/>
      <dgm:spPr/>
    </dgm:pt>
    <dgm:pt modelId="{781F1628-AF6A-B94F-8C8F-E8C33B1F1C76}" type="pres">
      <dgm:prSet presAssocID="{07B166B1-7179-974E-AFB4-1E21E5DF2E40}" presName="level" presStyleLbl="node1" presStyleIdx="2" presStyleCnt="5">
        <dgm:presLayoutVars>
          <dgm:chMax val="1"/>
          <dgm:bulletEnabled val="1"/>
        </dgm:presLayoutVars>
      </dgm:prSet>
      <dgm:spPr/>
    </dgm:pt>
    <dgm:pt modelId="{3A13D82C-F954-234F-94A2-1F669DF20415}" type="pres">
      <dgm:prSet presAssocID="{07B166B1-7179-974E-AFB4-1E21E5DF2E4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D21BFC1-894A-C442-AAB5-72E9EA84768D}" type="pres">
      <dgm:prSet presAssocID="{5859C681-FB4E-DA4B-80A1-E462574D65A4}" presName="Name8" presStyleCnt="0"/>
      <dgm:spPr/>
    </dgm:pt>
    <dgm:pt modelId="{510833CA-D240-A849-B0E6-80660B38803A}" type="pres">
      <dgm:prSet presAssocID="{5859C681-FB4E-DA4B-80A1-E462574D65A4}" presName="level" presStyleLbl="node1" presStyleIdx="3" presStyleCnt="5">
        <dgm:presLayoutVars>
          <dgm:chMax val="1"/>
          <dgm:bulletEnabled val="1"/>
        </dgm:presLayoutVars>
      </dgm:prSet>
      <dgm:spPr/>
    </dgm:pt>
    <dgm:pt modelId="{726CE853-71E9-B244-AB59-68D9642541DE}" type="pres">
      <dgm:prSet presAssocID="{5859C681-FB4E-DA4B-80A1-E462574D65A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DD5030C-AC2C-C647-A837-A7B49CD0A55D}" type="pres">
      <dgm:prSet presAssocID="{1D475E8D-79D4-8E4F-822B-EFC934C6A2D8}" presName="Name8" presStyleCnt="0"/>
      <dgm:spPr/>
    </dgm:pt>
    <dgm:pt modelId="{A191A679-5B43-824A-91E1-B3FFF120224F}" type="pres">
      <dgm:prSet presAssocID="{1D475E8D-79D4-8E4F-822B-EFC934C6A2D8}" presName="level" presStyleLbl="node1" presStyleIdx="4" presStyleCnt="5">
        <dgm:presLayoutVars>
          <dgm:chMax val="1"/>
          <dgm:bulletEnabled val="1"/>
        </dgm:presLayoutVars>
      </dgm:prSet>
      <dgm:spPr/>
    </dgm:pt>
    <dgm:pt modelId="{7259CF73-1E40-F94E-8E8A-20F1D7315F49}" type="pres">
      <dgm:prSet presAssocID="{1D475E8D-79D4-8E4F-822B-EFC934C6A2D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13E4107-1C17-A745-A4AD-86F2B2976CA9}" srcId="{751FCB7A-209F-5144-8951-1EE5A290158C}" destId="{5859C681-FB4E-DA4B-80A1-E462574D65A4}" srcOrd="3" destOrd="0" parTransId="{1B2F063D-8F00-7047-8F2A-9EF2840FB4B7}" sibTransId="{471CCEED-F0B4-8247-936D-B0D7262F7FB5}"/>
    <dgm:cxn modelId="{2818C60A-7C4C-694C-A46C-9E5CC9F567DC}" type="presOf" srcId="{5859C681-FB4E-DA4B-80A1-E462574D65A4}" destId="{726CE853-71E9-B244-AB59-68D9642541DE}" srcOrd="1" destOrd="0" presId="urn:microsoft.com/office/officeart/2005/8/layout/pyramid1"/>
    <dgm:cxn modelId="{8ED16C17-B0F3-2E4E-BCBB-588A35C85D3D}" type="presOf" srcId="{1D475E8D-79D4-8E4F-822B-EFC934C6A2D8}" destId="{7259CF73-1E40-F94E-8E8A-20F1D7315F49}" srcOrd="1" destOrd="0" presId="urn:microsoft.com/office/officeart/2005/8/layout/pyramid1"/>
    <dgm:cxn modelId="{219FF31D-BAF6-E24B-8979-FA1C22567424}" type="presOf" srcId="{751FCB7A-209F-5144-8951-1EE5A290158C}" destId="{A4A6FC74-A087-D641-B3D1-173EBD9C4F24}" srcOrd="0" destOrd="0" presId="urn:microsoft.com/office/officeart/2005/8/layout/pyramid1"/>
    <dgm:cxn modelId="{F8A5862B-3FD4-1741-96C5-2CF3FDB0BDCD}" type="presOf" srcId="{38A939A0-F573-EC4C-A340-390D68E85CDB}" destId="{C2F821A5-5BC5-9140-ADE5-F28BA1544175}" srcOrd="0" destOrd="0" presId="urn:microsoft.com/office/officeart/2005/8/layout/pyramid1"/>
    <dgm:cxn modelId="{411E7047-6CF3-E946-9B54-E6E78DB91245}" srcId="{751FCB7A-209F-5144-8951-1EE5A290158C}" destId="{439A88BB-0EA9-5042-AE9D-AD5F3EDF7FEE}" srcOrd="0" destOrd="0" parTransId="{9192370E-46BE-044C-B827-1B2E4B83DE9B}" sibTransId="{650AC20D-7D5A-CA4D-831D-E189AF311EBC}"/>
    <dgm:cxn modelId="{B743A055-FE8A-C549-8490-0C58C9BE3B25}" srcId="{751FCB7A-209F-5144-8951-1EE5A290158C}" destId="{38A939A0-F573-EC4C-A340-390D68E85CDB}" srcOrd="1" destOrd="0" parTransId="{182C3660-6B52-424E-A2E2-83628517777A}" sibTransId="{1E011A6B-49EE-BE48-979A-0ACBF9E8EF68}"/>
    <dgm:cxn modelId="{93FA667A-1E80-8E42-AF1A-7F358AF0BD86}" type="presOf" srcId="{1D475E8D-79D4-8E4F-822B-EFC934C6A2D8}" destId="{A191A679-5B43-824A-91E1-B3FFF120224F}" srcOrd="0" destOrd="0" presId="urn:microsoft.com/office/officeart/2005/8/layout/pyramid1"/>
    <dgm:cxn modelId="{D905517B-2A4E-AF42-985C-8B69AB988A1C}" srcId="{751FCB7A-209F-5144-8951-1EE5A290158C}" destId="{07B166B1-7179-974E-AFB4-1E21E5DF2E40}" srcOrd="2" destOrd="0" parTransId="{AAABB34D-15C7-1048-BC3B-45886059B1CC}" sibTransId="{8BB189A4-77FB-E348-A839-4CE9BCDF9ED0}"/>
    <dgm:cxn modelId="{3D6F388C-7C59-D04B-889A-D5C905275D2F}" srcId="{751FCB7A-209F-5144-8951-1EE5A290158C}" destId="{1D475E8D-79D4-8E4F-822B-EFC934C6A2D8}" srcOrd="4" destOrd="0" parTransId="{BC0163CE-CE2C-5245-A9BF-223DFFE83317}" sibTransId="{DA8CDC2E-1DE0-9747-8306-E3B25C19D4DE}"/>
    <dgm:cxn modelId="{EA79BF8E-3185-0B4A-9CD0-F50F4F896265}" type="presOf" srcId="{38A939A0-F573-EC4C-A340-390D68E85CDB}" destId="{CAA3FC39-0F31-B141-8AB3-242B5A81FF41}" srcOrd="1" destOrd="0" presId="urn:microsoft.com/office/officeart/2005/8/layout/pyramid1"/>
    <dgm:cxn modelId="{6DF611A4-36F2-934B-92E0-3FFFA68E924D}" type="presOf" srcId="{07B166B1-7179-974E-AFB4-1E21E5DF2E40}" destId="{3A13D82C-F954-234F-94A2-1F669DF20415}" srcOrd="1" destOrd="0" presId="urn:microsoft.com/office/officeart/2005/8/layout/pyramid1"/>
    <dgm:cxn modelId="{1B69DCB5-2004-DA44-9E47-87134897260F}" type="presOf" srcId="{07B166B1-7179-974E-AFB4-1E21E5DF2E40}" destId="{781F1628-AF6A-B94F-8C8F-E8C33B1F1C76}" srcOrd="0" destOrd="0" presId="urn:microsoft.com/office/officeart/2005/8/layout/pyramid1"/>
    <dgm:cxn modelId="{11123CB8-A564-3A40-BF0C-A8D074D8C082}" type="presOf" srcId="{5859C681-FB4E-DA4B-80A1-E462574D65A4}" destId="{510833CA-D240-A849-B0E6-80660B38803A}" srcOrd="0" destOrd="0" presId="urn:microsoft.com/office/officeart/2005/8/layout/pyramid1"/>
    <dgm:cxn modelId="{244845BF-DE34-2A42-AB1E-513C7F5E5C9B}" type="presOf" srcId="{439A88BB-0EA9-5042-AE9D-AD5F3EDF7FEE}" destId="{308F7BA5-02FD-0D42-9D01-1A6EA5E5C790}" srcOrd="0" destOrd="0" presId="urn:microsoft.com/office/officeart/2005/8/layout/pyramid1"/>
    <dgm:cxn modelId="{B42949D0-22D2-A442-B335-02062E69DFAF}" type="presOf" srcId="{439A88BB-0EA9-5042-AE9D-AD5F3EDF7FEE}" destId="{FAB83ECF-F041-5548-86FB-81B8632821FC}" srcOrd="1" destOrd="0" presId="urn:microsoft.com/office/officeart/2005/8/layout/pyramid1"/>
    <dgm:cxn modelId="{6A31B461-9399-CE47-BAD1-A38782F47418}" type="presParOf" srcId="{A4A6FC74-A087-D641-B3D1-173EBD9C4F24}" destId="{60B3D672-C8A5-5F48-846E-655865E6D80A}" srcOrd="0" destOrd="0" presId="urn:microsoft.com/office/officeart/2005/8/layout/pyramid1"/>
    <dgm:cxn modelId="{135A316A-3ADA-BA4B-BAEC-18C9F5CD9B5E}" type="presParOf" srcId="{60B3D672-C8A5-5F48-846E-655865E6D80A}" destId="{308F7BA5-02FD-0D42-9D01-1A6EA5E5C790}" srcOrd="0" destOrd="0" presId="urn:microsoft.com/office/officeart/2005/8/layout/pyramid1"/>
    <dgm:cxn modelId="{D66F8148-101F-0E4B-9CA0-039B24CCD1F8}" type="presParOf" srcId="{60B3D672-C8A5-5F48-846E-655865E6D80A}" destId="{FAB83ECF-F041-5548-86FB-81B8632821FC}" srcOrd="1" destOrd="0" presId="urn:microsoft.com/office/officeart/2005/8/layout/pyramid1"/>
    <dgm:cxn modelId="{F43EC4C2-461C-314D-9197-662392A20FAB}" type="presParOf" srcId="{A4A6FC74-A087-D641-B3D1-173EBD9C4F24}" destId="{B000539E-9448-FD40-8739-38DBA6EF226C}" srcOrd="1" destOrd="0" presId="urn:microsoft.com/office/officeart/2005/8/layout/pyramid1"/>
    <dgm:cxn modelId="{34377BD2-176B-1B44-AFE8-0B5EE9690184}" type="presParOf" srcId="{B000539E-9448-FD40-8739-38DBA6EF226C}" destId="{C2F821A5-5BC5-9140-ADE5-F28BA1544175}" srcOrd="0" destOrd="0" presId="urn:microsoft.com/office/officeart/2005/8/layout/pyramid1"/>
    <dgm:cxn modelId="{A69E73E9-084B-1544-84CC-5F62F1157BD1}" type="presParOf" srcId="{B000539E-9448-FD40-8739-38DBA6EF226C}" destId="{CAA3FC39-0F31-B141-8AB3-242B5A81FF41}" srcOrd="1" destOrd="0" presId="urn:microsoft.com/office/officeart/2005/8/layout/pyramid1"/>
    <dgm:cxn modelId="{AC27A326-814C-F04B-9DA1-9D74AC2DB8D0}" type="presParOf" srcId="{A4A6FC74-A087-D641-B3D1-173EBD9C4F24}" destId="{F79DC2B9-EBBA-1D47-A9C9-E4A672BE1BB1}" srcOrd="2" destOrd="0" presId="urn:microsoft.com/office/officeart/2005/8/layout/pyramid1"/>
    <dgm:cxn modelId="{1BDAACCB-DD1C-DC44-8E31-2DF4BE9334A6}" type="presParOf" srcId="{F79DC2B9-EBBA-1D47-A9C9-E4A672BE1BB1}" destId="{781F1628-AF6A-B94F-8C8F-E8C33B1F1C76}" srcOrd="0" destOrd="0" presId="urn:microsoft.com/office/officeart/2005/8/layout/pyramid1"/>
    <dgm:cxn modelId="{C50F8AC6-B633-3E49-9ACA-DFD80AD95D3A}" type="presParOf" srcId="{F79DC2B9-EBBA-1D47-A9C9-E4A672BE1BB1}" destId="{3A13D82C-F954-234F-94A2-1F669DF20415}" srcOrd="1" destOrd="0" presId="urn:microsoft.com/office/officeart/2005/8/layout/pyramid1"/>
    <dgm:cxn modelId="{081D325D-815E-D44B-AB4F-57599FA3DA40}" type="presParOf" srcId="{A4A6FC74-A087-D641-B3D1-173EBD9C4F24}" destId="{5D21BFC1-894A-C442-AAB5-72E9EA84768D}" srcOrd="3" destOrd="0" presId="urn:microsoft.com/office/officeart/2005/8/layout/pyramid1"/>
    <dgm:cxn modelId="{AA7AF24F-0832-1F43-B598-D5F61793A19A}" type="presParOf" srcId="{5D21BFC1-894A-C442-AAB5-72E9EA84768D}" destId="{510833CA-D240-A849-B0E6-80660B38803A}" srcOrd="0" destOrd="0" presId="urn:microsoft.com/office/officeart/2005/8/layout/pyramid1"/>
    <dgm:cxn modelId="{3F706D87-F7E5-4443-916F-4F7FA95ED7AC}" type="presParOf" srcId="{5D21BFC1-894A-C442-AAB5-72E9EA84768D}" destId="{726CE853-71E9-B244-AB59-68D9642541DE}" srcOrd="1" destOrd="0" presId="urn:microsoft.com/office/officeart/2005/8/layout/pyramid1"/>
    <dgm:cxn modelId="{6435CE9F-A019-6548-8A4F-43790F71709A}" type="presParOf" srcId="{A4A6FC74-A087-D641-B3D1-173EBD9C4F24}" destId="{6DD5030C-AC2C-C647-A837-A7B49CD0A55D}" srcOrd="4" destOrd="0" presId="urn:microsoft.com/office/officeart/2005/8/layout/pyramid1"/>
    <dgm:cxn modelId="{791ED391-9AE3-AA44-B3DE-1529D6201523}" type="presParOf" srcId="{6DD5030C-AC2C-C647-A837-A7B49CD0A55D}" destId="{A191A679-5B43-824A-91E1-B3FFF120224F}" srcOrd="0" destOrd="0" presId="urn:microsoft.com/office/officeart/2005/8/layout/pyramid1"/>
    <dgm:cxn modelId="{293F3709-49ED-3D43-8634-626239D41E90}" type="presParOf" srcId="{6DD5030C-AC2C-C647-A837-A7B49CD0A55D}" destId="{7259CF73-1E40-F94E-8E8A-20F1D7315F4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F7BA5-02FD-0D42-9D01-1A6EA5E5C790}">
      <dsp:nvSpPr>
        <dsp:cNvPr id="0" name=""/>
        <dsp:cNvSpPr/>
      </dsp:nvSpPr>
      <dsp:spPr>
        <a:xfrm>
          <a:off x="3694730" y="0"/>
          <a:ext cx="1847365" cy="1031864"/>
        </a:xfrm>
        <a:prstGeom prst="trapezoid">
          <a:avLst>
            <a:gd name="adj" fmla="val 8951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>
              <a:latin typeface="STXingkai" panose="02010800040101010101" pitchFamily="2" charset="-122"/>
              <a:ea typeface="STXingkai" panose="02010800040101010101" pitchFamily="2" charset="-122"/>
            </a:rPr>
            <a:t>自我实现</a:t>
          </a:r>
        </a:p>
      </dsp:txBody>
      <dsp:txXfrm>
        <a:off x="3694730" y="0"/>
        <a:ext cx="1847365" cy="1031864"/>
      </dsp:txXfrm>
    </dsp:sp>
    <dsp:sp modelId="{C2F821A5-5BC5-9140-ADE5-F28BA1544175}">
      <dsp:nvSpPr>
        <dsp:cNvPr id="0" name=""/>
        <dsp:cNvSpPr/>
      </dsp:nvSpPr>
      <dsp:spPr>
        <a:xfrm>
          <a:off x="2771047" y="1031864"/>
          <a:ext cx="3694730" cy="1031864"/>
        </a:xfrm>
        <a:prstGeom prst="trapezoid">
          <a:avLst>
            <a:gd name="adj" fmla="val 8951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>
              <a:latin typeface="STXingkai" panose="02010800040101010101" pitchFamily="2" charset="-122"/>
              <a:ea typeface="STXingkai" panose="02010800040101010101" pitchFamily="2" charset="-122"/>
            </a:rPr>
            <a:t>尊重需求</a:t>
          </a:r>
          <a:endParaRPr lang="zh-CN" altLang="en-US" sz="3400" kern="1200" dirty="0">
            <a:latin typeface="STXingkai" panose="02010800040101010101" pitchFamily="2" charset="-122"/>
            <a:ea typeface="STXingkai" panose="02010800040101010101" pitchFamily="2" charset="-122"/>
          </a:endParaRPr>
        </a:p>
      </dsp:txBody>
      <dsp:txXfrm>
        <a:off x="3417625" y="1031864"/>
        <a:ext cx="2401574" cy="1031864"/>
      </dsp:txXfrm>
    </dsp:sp>
    <dsp:sp modelId="{781F1628-AF6A-B94F-8C8F-E8C33B1F1C76}">
      <dsp:nvSpPr>
        <dsp:cNvPr id="0" name=""/>
        <dsp:cNvSpPr/>
      </dsp:nvSpPr>
      <dsp:spPr>
        <a:xfrm>
          <a:off x="1847365" y="2063729"/>
          <a:ext cx="5542095" cy="1031864"/>
        </a:xfrm>
        <a:prstGeom prst="trapezoid">
          <a:avLst>
            <a:gd name="adj" fmla="val 8951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>
              <a:latin typeface="STXingkai" panose="02010800040101010101" pitchFamily="2" charset="-122"/>
              <a:ea typeface="STXingkai" panose="02010800040101010101" pitchFamily="2" charset="-122"/>
            </a:rPr>
            <a:t>社交需求</a:t>
          </a:r>
          <a:endParaRPr lang="zh-CN" altLang="en-US" sz="3400" kern="1200" dirty="0">
            <a:latin typeface="STXingkai" panose="02010800040101010101" pitchFamily="2" charset="-122"/>
            <a:ea typeface="STXingkai" panose="02010800040101010101" pitchFamily="2" charset="-122"/>
          </a:endParaRPr>
        </a:p>
      </dsp:txBody>
      <dsp:txXfrm>
        <a:off x="2817231" y="2063729"/>
        <a:ext cx="3602362" cy="1031864"/>
      </dsp:txXfrm>
    </dsp:sp>
    <dsp:sp modelId="{510833CA-D240-A849-B0E6-80660B38803A}">
      <dsp:nvSpPr>
        <dsp:cNvPr id="0" name=""/>
        <dsp:cNvSpPr/>
      </dsp:nvSpPr>
      <dsp:spPr>
        <a:xfrm>
          <a:off x="923682" y="3095594"/>
          <a:ext cx="7389460" cy="1031864"/>
        </a:xfrm>
        <a:prstGeom prst="trapezoid">
          <a:avLst>
            <a:gd name="adj" fmla="val 8951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>
              <a:latin typeface="STXingkai" panose="02010800040101010101" pitchFamily="2" charset="-122"/>
              <a:ea typeface="STXingkai" panose="02010800040101010101" pitchFamily="2" charset="-122"/>
            </a:rPr>
            <a:t>安全需求</a:t>
          </a:r>
          <a:endParaRPr lang="zh-CN" altLang="en-US" sz="3400" kern="1200" dirty="0">
            <a:latin typeface="STXingkai" panose="02010800040101010101" pitchFamily="2" charset="-122"/>
            <a:ea typeface="STXingkai" panose="02010800040101010101" pitchFamily="2" charset="-122"/>
          </a:endParaRPr>
        </a:p>
      </dsp:txBody>
      <dsp:txXfrm>
        <a:off x="2216838" y="3095594"/>
        <a:ext cx="4803149" cy="1031864"/>
      </dsp:txXfrm>
    </dsp:sp>
    <dsp:sp modelId="{A191A679-5B43-824A-91E1-B3FFF120224F}">
      <dsp:nvSpPr>
        <dsp:cNvPr id="0" name=""/>
        <dsp:cNvSpPr/>
      </dsp:nvSpPr>
      <dsp:spPr>
        <a:xfrm>
          <a:off x="0" y="4127459"/>
          <a:ext cx="9236826" cy="1031864"/>
        </a:xfrm>
        <a:prstGeom prst="trapezoid">
          <a:avLst>
            <a:gd name="adj" fmla="val 89516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>
              <a:latin typeface="STXingkai" panose="02010800040101010101" pitchFamily="2" charset="-122"/>
              <a:ea typeface="STXingkai" panose="02010800040101010101" pitchFamily="2" charset="-122"/>
            </a:rPr>
            <a:t>生理需求</a:t>
          </a:r>
          <a:endParaRPr lang="zh-CN" altLang="en-US" sz="3400" kern="1200" dirty="0">
            <a:latin typeface="STXingkai" panose="02010800040101010101" pitchFamily="2" charset="-122"/>
            <a:ea typeface="STXingkai" panose="02010800040101010101" pitchFamily="2" charset="-122"/>
          </a:endParaRPr>
        </a:p>
      </dsp:txBody>
      <dsp:txXfrm>
        <a:off x="1616444" y="4127459"/>
        <a:ext cx="6003936" cy="1031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4E5E6-3741-BB82-48A0-566DEB23C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D6D557-FB5E-89EE-ED03-3518F7722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AF757-7A91-615A-6898-85694AD0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DFC2-3C6E-B749-8BA1-E68450874C40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6A0E7-B771-0249-207B-8D8603BC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47F3C9-B27F-A7ED-F821-80377C4D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13D3-8CC8-A540-9B53-9662F24142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44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7BBE5-4BC1-70E6-F360-FE6E2667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B5E14-43A6-8334-3978-7A6D52B79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82627D-4419-2B84-C6DD-E9B23366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DFC2-3C6E-B749-8BA1-E68450874C40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A521E-7874-8D39-441D-A57F85AC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3900D-C3CE-DC1E-1865-265140F1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13D3-8CC8-A540-9B53-9662F24142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455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90009B-D03E-8513-663E-5C173C3B8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297C13-0E7A-3C0A-C795-C81F01123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C2F1E4-E33D-87D1-58DF-E1D0FB53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DFC2-3C6E-B749-8BA1-E68450874C40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221FB-302B-5B7D-45D9-6CC9B4A0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42097-6460-A78C-FDFE-AD8B888B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13D3-8CC8-A540-9B53-9662F24142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43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3A828-CB11-B85F-1E55-40878321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ADC6F-2BA0-7EDE-8485-4E1E1B439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2E29C1-9815-EC09-4537-0A8A7525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DFC2-3C6E-B749-8BA1-E68450874C40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F0477-2127-D7D2-A866-2B354CD1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9C28E-1BC1-6EA4-1E7D-9E6AF822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13D3-8CC8-A540-9B53-9662F24142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10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A872F-28FC-56C4-CC7E-66D61B0C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9B2924-D7F4-2184-E585-39CD8C395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2C1C2-710B-9032-AB84-770A178F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DFC2-3C6E-B749-8BA1-E68450874C40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40128-62C0-6413-F35A-E64E7B13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E0EFFF-0AC5-3D78-AAA5-680D6190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13D3-8CC8-A540-9B53-9662F24142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7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1B857-C066-DEF5-18CA-CBCC47BA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81C3A-BE5F-6A48-19E9-EC12E8015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F1C516-6419-0EE9-27DD-AB7178BD6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132168-85D1-9A3E-941B-3DFB30F9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DFC2-3C6E-B749-8BA1-E68450874C40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4EB50-8B5B-BE8E-D348-E1703E32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27E90-7582-BDEB-7F63-2A1E8020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13D3-8CC8-A540-9B53-9662F24142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049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52C2B-90A0-6B3B-6A7C-F177F1D3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4B832-D3E6-99F7-3A91-116696B2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46219B-00D3-B6EC-CD54-54401DB80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679784-B6C3-C0A9-555A-9BC84F67B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C9A7DF-BD8E-33F6-9215-3EA1192BA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22D9FE-5FEE-D978-9162-0749F2ED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DFC2-3C6E-B749-8BA1-E68450874C40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0EAF4F-2402-2D0D-19AD-39C86A66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C6A75B-8AD4-DCDC-DE34-64E605DD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13D3-8CC8-A540-9B53-9662F24142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05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8C70C-7634-E403-E731-0EC2088E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9A404B-8980-9280-8795-ADEEEBA2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DFC2-3C6E-B749-8BA1-E68450874C40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1784F5-650D-FEF9-CAA5-E003AC41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BF29C0-9D8C-8B7D-A144-F906B178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13D3-8CC8-A540-9B53-9662F24142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846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C770A1-A58C-DC49-904E-DCFCB145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DFC2-3C6E-B749-8BA1-E68450874C40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4E6693-AAB5-AA6E-E8BB-A7661504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2DB132-6CBD-0F07-E8B9-8279DCB8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13D3-8CC8-A540-9B53-9662F24142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308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9276E-33CC-0368-7790-EC9234BA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893AA-774A-C207-2242-01BBA598F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7E01DE-4BDB-79A9-2129-387F62A77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6A795B-958D-7278-27B8-22847060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DFC2-3C6E-B749-8BA1-E68450874C40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EDB6F-C695-C857-13FC-8A0839C9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7247C-57C4-86F0-29BD-915D2AE4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13D3-8CC8-A540-9B53-9662F24142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09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71AAB-8069-502C-AAAB-CD5F7286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94CB15-23E1-33C0-1158-21F30F191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0A44BB-1B40-E093-C7FE-4F05DB988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7A1D4F-0A84-D86C-1632-B382E694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DFC2-3C6E-B749-8BA1-E68450874C40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AD0921-127E-A077-D7AD-DF85F7F8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3214DD-841B-9931-39DC-2E040FDA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13D3-8CC8-A540-9B53-9662F24142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16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AA32F9-8112-1475-D842-7851BA25B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ED1AE-4697-C914-B99F-30481E72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066E0-450F-8DD6-2D62-AB35AAC65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EDFC2-3C6E-B749-8BA1-E68450874C40}" type="datetimeFigureOut">
              <a:rPr kumimoji="1" lang="zh-CN" altLang="en-US" smtClean="0"/>
              <a:t>2022/12/28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D38CB-22C7-BF81-B85A-DE877ECD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D6E03-1FBE-3B55-FEF4-5678C32F1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C13D3-8CC8-A540-9B53-9662F24142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31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A85E5-3B0F-5D94-107A-E73946C6D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598BEE-5DCA-EEA2-D08E-02745C2FC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02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61D36A9-9C81-A931-C1A7-AD5A65ACA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367454"/>
              </p:ext>
            </p:extLst>
          </p:nvPr>
        </p:nvGraphicFramePr>
        <p:xfrm>
          <a:off x="838199" y="1017639"/>
          <a:ext cx="9236826" cy="515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C7E5081-DFC9-F750-7F87-CE9B87427B8D}"/>
              </a:ext>
            </a:extLst>
          </p:cNvPr>
          <p:cNvSpPr txBox="1"/>
          <p:nvPr/>
        </p:nvSpPr>
        <p:spPr>
          <a:xfrm>
            <a:off x="5287588" y="1661628"/>
            <a:ext cx="534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价值观，创造力，责任感，示范带头作用，引领性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F764B2-25AF-D3BA-9435-937E1F234B5D}"/>
              </a:ext>
            </a:extLst>
          </p:cNvPr>
          <p:cNvSpPr txBox="1"/>
          <p:nvPr/>
        </p:nvSpPr>
        <p:spPr>
          <a:xfrm>
            <a:off x="5287588" y="5804192"/>
            <a:ext cx="4248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8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呼吸、水、食物、睡眠，衣物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DA8931-CA8D-350B-1142-21FDF5D2A313}"/>
              </a:ext>
            </a:extLst>
          </p:cNvPr>
          <p:cNvSpPr txBox="1"/>
          <p:nvPr/>
        </p:nvSpPr>
        <p:spPr>
          <a:xfrm>
            <a:off x="5252258" y="2704559"/>
            <a:ext cx="534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自我尊重，被他人尊重，信心，成就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BB76E8-5260-FFE2-EFBE-AEFCF4C1A7D3}"/>
              </a:ext>
            </a:extLst>
          </p:cNvPr>
          <p:cNvSpPr txBox="1"/>
          <p:nvPr/>
        </p:nvSpPr>
        <p:spPr>
          <a:xfrm>
            <a:off x="5287588" y="3732847"/>
            <a:ext cx="534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亲情、友情、爱情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8624F9-04EA-5336-A5E7-9A8FA13B1905}"/>
              </a:ext>
            </a:extLst>
          </p:cNvPr>
          <p:cNvSpPr txBox="1"/>
          <p:nvPr/>
        </p:nvSpPr>
        <p:spPr>
          <a:xfrm>
            <a:off x="5287588" y="4764700"/>
            <a:ext cx="5342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人身安全、健康保障、财产安全、工作</a:t>
            </a:r>
            <a:endParaRPr lang="zh-CN" altLang="en-US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49920C67-DBB4-E798-76A1-4922BE3C7AA8}"/>
              </a:ext>
            </a:extLst>
          </p:cNvPr>
          <p:cNvSpPr/>
          <p:nvPr/>
        </p:nvSpPr>
        <p:spPr>
          <a:xfrm>
            <a:off x="1618350" y="1371206"/>
            <a:ext cx="411479" cy="2201049"/>
          </a:xfrm>
          <a:prstGeom prst="lef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3E95E5-1654-8581-D454-F835DEAF7698}"/>
              </a:ext>
            </a:extLst>
          </p:cNvPr>
          <p:cNvSpPr txBox="1"/>
          <p:nvPr/>
        </p:nvSpPr>
        <p:spPr>
          <a:xfrm>
            <a:off x="1023315" y="1661628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latin typeface="STXinwei" panose="02010800040101010101" pitchFamily="2" charset="-122"/>
                <a:ea typeface="STXinwei" panose="02010800040101010101" pitchFamily="2" charset="-122"/>
              </a:rPr>
              <a:t>内</a:t>
            </a:r>
            <a:endParaRPr kumimoji="1" lang="en-US" altLang="zh-CN" sz="3200" b="1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r>
              <a:rPr kumimoji="1" lang="zh-CN" altLang="en-US" sz="3200" b="1" dirty="0">
                <a:latin typeface="STXinwei" panose="02010800040101010101" pitchFamily="2" charset="-122"/>
                <a:ea typeface="STXinwei" panose="02010800040101010101" pitchFamily="2" charset="-122"/>
              </a:rPr>
              <a:t>驱</a:t>
            </a:r>
            <a:endParaRPr kumimoji="1" lang="en-US" altLang="zh-CN" sz="3200" b="1" dirty="0">
              <a:latin typeface="STXinwei" panose="02010800040101010101" pitchFamily="2" charset="-122"/>
              <a:ea typeface="STXinwei" panose="02010800040101010101" pitchFamily="2" charset="-122"/>
            </a:endParaRPr>
          </a:p>
          <a:p>
            <a:r>
              <a:rPr kumimoji="1" lang="zh-CN" altLang="en-US" sz="3200" b="1" dirty="0">
                <a:latin typeface="STXinwei" panose="02010800040101010101" pitchFamily="2" charset="-122"/>
                <a:ea typeface="STXinwei" panose="02010800040101010101" pitchFamily="2" charset="-122"/>
              </a:rPr>
              <a:t>力</a:t>
            </a:r>
          </a:p>
        </p:txBody>
      </p:sp>
    </p:spTree>
    <p:extLst>
      <p:ext uri="{BB962C8B-B14F-4D97-AF65-F5344CB8AC3E}">
        <p14:creationId xmlns:p14="http://schemas.microsoft.com/office/powerpoint/2010/main" val="246031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59</Words>
  <Application>Microsoft Macintosh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STXinwei</vt:lpstr>
      <vt:lpstr>STXingkai</vt:lpstr>
      <vt:lpstr>Arial</vt:lpstr>
      <vt:lpstr>Office 主题 2013 - 2022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红俊</dc:creator>
  <cp:lastModifiedBy>郭 红俊</cp:lastModifiedBy>
  <cp:revision>2</cp:revision>
  <dcterms:created xsi:type="dcterms:W3CDTF">2022-12-28T10:34:33Z</dcterms:created>
  <dcterms:modified xsi:type="dcterms:W3CDTF">2022-12-28T11:25:09Z</dcterms:modified>
</cp:coreProperties>
</file>