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8"/>
  </p:normalViewPr>
  <p:slideViewPr>
    <p:cSldViewPr snapToGrid="0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3044B-C549-6B4E-B29A-1CCFCD359157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2E9242AD-6D08-4347-95A4-58DC4642503A}">
      <dgm:prSet phldrT="[文本]" custT="1"/>
      <dgm:spPr/>
      <dgm:t>
        <a:bodyPr/>
        <a:lstStyle/>
        <a:p>
          <a:pPr algn="ctr"/>
          <a:r>
            <a:rPr lang="zh-CN" altLang="en-US" sz="1800" dirty="0"/>
            <a:t>词袋模型</a:t>
          </a:r>
          <a:endParaRPr lang="en-US" altLang="zh-CN" sz="1800" dirty="0"/>
        </a:p>
        <a:p>
          <a:pPr algn="ctr"/>
          <a:r>
            <a:rPr lang="en" sz="1800" b="0" i="0" u="none" dirty="0"/>
            <a:t>Bag of Words</a:t>
          </a:r>
          <a:endParaRPr lang="zh-CN" altLang="en-US" sz="1800" dirty="0"/>
        </a:p>
      </dgm:t>
    </dgm:pt>
    <dgm:pt modelId="{C085958B-9295-A343-98A3-67DB536DEC35}" type="parTrans" cxnId="{69E83D5A-1538-3F4C-9C00-D62A9D00D88A}">
      <dgm:prSet/>
      <dgm:spPr/>
      <dgm:t>
        <a:bodyPr/>
        <a:lstStyle/>
        <a:p>
          <a:endParaRPr lang="zh-CN" altLang="en-US"/>
        </a:p>
      </dgm:t>
    </dgm:pt>
    <dgm:pt modelId="{123D1388-CDF9-C548-BA1F-348F6CC07C65}" type="sibTrans" cxnId="{69E83D5A-1538-3F4C-9C00-D62A9D00D88A}">
      <dgm:prSet/>
      <dgm:spPr/>
      <dgm:t>
        <a:bodyPr/>
        <a:lstStyle/>
        <a:p>
          <a:endParaRPr lang="zh-CN" altLang="en-US"/>
        </a:p>
      </dgm:t>
    </dgm:pt>
    <dgm:pt modelId="{673C3E3C-62AC-A14F-98C6-D6227CA15C7E}">
      <dgm:prSet phldrT="[文本]" custT="1"/>
      <dgm:spPr/>
      <dgm:t>
        <a:bodyPr/>
        <a:lstStyle/>
        <a:p>
          <a:pPr algn="ctr"/>
          <a:r>
            <a:rPr lang="zh-CN" altLang="en-US" sz="1800" dirty="0"/>
            <a:t>词嵌入</a:t>
          </a:r>
          <a:br>
            <a:rPr lang="en-US" altLang="zh-CN" sz="1800" dirty="0"/>
          </a:br>
          <a:r>
            <a:rPr lang="en" altLang="zh-CN" sz="1800" dirty="0"/>
            <a:t>word embeddings</a:t>
          </a:r>
          <a:endParaRPr lang="zh-CN" altLang="en-US" sz="1800" dirty="0"/>
        </a:p>
      </dgm:t>
    </dgm:pt>
    <dgm:pt modelId="{C0C8FFCF-D145-F54E-8A90-D2EFECEF18DD}" type="parTrans" cxnId="{86AC15C0-541B-7F49-A853-D298AF850820}">
      <dgm:prSet/>
      <dgm:spPr/>
      <dgm:t>
        <a:bodyPr/>
        <a:lstStyle/>
        <a:p>
          <a:endParaRPr lang="zh-CN" altLang="en-US"/>
        </a:p>
      </dgm:t>
    </dgm:pt>
    <dgm:pt modelId="{650334EE-E3B4-7D41-A481-F40DD61AEBB7}" type="sibTrans" cxnId="{86AC15C0-541B-7F49-A853-D298AF850820}">
      <dgm:prSet/>
      <dgm:spPr/>
      <dgm:t>
        <a:bodyPr/>
        <a:lstStyle/>
        <a:p>
          <a:endParaRPr lang="zh-CN" altLang="en-US"/>
        </a:p>
      </dgm:t>
    </dgm:pt>
    <dgm:pt modelId="{E9559E91-148C-5642-99CC-63DB7417827B}">
      <dgm:prSet phldrT="[文本]" custT="1"/>
      <dgm:spPr/>
      <dgm:t>
        <a:bodyPr/>
        <a:lstStyle/>
        <a:p>
          <a:pPr algn="ctr"/>
          <a:r>
            <a:rPr lang="zh-CN" altLang="en-US" sz="1800" b="0" i="0" u="none" dirty="0"/>
            <a:t>上下文化词向量</a:t>
          </a:r>
          <a:br>
            <a:rPr lang="en-US" altLang="zh-CN" sz="1800" b="0" i="0" u="none" dirty="0"/>
          </a:br>
          <a:r>
            <a:rPr lang="en" sz="1800" b="0" i="0" u="none" dirty="0"/>
            <a:t>Contextual Word Embeddings</a:t>
          </a:r>
          <a:endParaRPr lang="zh-CN" altLang="en-US" sz="1800" dirty="0"/>
        </a:p>
      </dgm:t>
    </dgm:pt>
    <dgm:pt modelId="{EE2B1BDA-086E-7E4D-AF23-4944FA8AD8D8}" type="parTrans" cxnId="{80D539D0-CFB0-5040-A9E4-E6BA82E58495}">
      <dgm:prSet/>
      <dgm:spPr/>
      <dgm:t>
        <a:bodyPr/>
        <a:lstStyle/>
        <a:p>
          <a:endParaRPr lang="zh-CN" altLang="en-US"/>
        </a:p>
      </dgm:t>
    </dgm:pt>
    <dgm:pt modelId="{A080729C-0CB4-0C47-B2EC-0FD0A62899E1}" type="sibTrans" cxnId="{80D539D0-CFB0-5040-A9E4-E6BA82E58495}">
      <dgm:prSet/>
      <dgm:spPr/>
      <dgm:t>
        <a:bodyPr/>
        <a:lstStyle/>
        <a:p>
          <a:endParaRPr lang="zh-CN" altLang="en-US"/>
        </a:p>
      </dgm:t>
    </dgm:pt>
    <dgm:pt modelId="{B8AAA69A-B724-7B41-9490-DAC7156712F4}" type="pres">
      <dgm:prSet presAssocID="{CD03044B-C549-6B4E-B29A-1CCFCD359157}" presName="arrowDiagram" presStyleCnt="0">
        <dgm:presLayoutVars>
          <dgm:chMax val="5"/>
          <dgm:dir/>
          <dgm:resizeHandles val="exact"/>
        </dgm:presLayoutVars>
      </dgm:prSet>
      <dgm:spPr/>
    </dgm:pt>
    <dgm:pt modelId="{65738F54-868E-4346-AEC7-B65FE79C4C58}" type="pres">
      <dgm:prSet presAssocID="{CD03044B-C549-6B4E-B29A-1CCFCD359157}" presName="arrow" presStyleLbl="bgShp" presStyleIdx="0" presStyleCnt="1" custScaleX="103693" custScaleY="89443"/>
      <dgm:spPr/>
    </dgm:pt>
    <dgm:pt modelId="{BCB9789B-444D-0847-B45B-5DADA1991C13}" type="pres">
      <dgm:prSet presAssocID="{CD03044B-C549-6B4E-B29A-1CCFCD359157}" presName="arrowDiagram3" presStyleCnt="0"/>
      <dgm:spPr/>
    </dgm:pt>
    <dgm:pt modelId="{68C72406-F04C-534B-AC65-03B625F06884}" type="pres">
      <dgm:prSet presAssocID="{2E9242AD-6D08-4347-95A4-58DC4642503A}" presName="bullet3a" presStyleLbl="node1" presStyleIdx="0" presStyleCnt="3"/>
      <dgm:spPr/>
    </dgm:pt>
    <dgm:pt modelId="{EEE671BE-D1DD-3D4E-968D-0C33E7DB0870}" type="pres">
      <dgm:prSet presAssocID="{2E9242AD-6D08-4347-95A4-58DC4642503A}" presName="textBox3a" presStyleLbl="revTx" presStyleIdx="0" presStyleCnt="3" custScaleY="73518" custLinFactNeighborX="-36814" custLinFactNeighborY="5479">
        <dgm:presLayoutVars>
          <dgm:bulletEnabled val="1"/>
        </dgm:presLayoutVars>
      </dgm:prSet>
      <dgm:spPr/>
    </dgm:pt>
    <dgm:pt modelId="{F66EA7D9-BF51-1D48-BCE6-A6EB9E09BC51}" type="pres">
      <dgm:prSet presAssocID="{673C3E3C-62AC-A14F-98C6-D6227CA15C7E}" presName="bullet3b" presStyleLbl="node1" presStyleIdx="1" presStyleCnt="3" custLinFactNeighborX="77214" custLinFactNeighborY="-3510"/>
      <dgm:spPr/>
    </dgm:pt>
    <dgm:pt modelId="{9EBB77CB-FD6C-3B41-80A4-53B9610C6862}" type="pres">
      <dgm:prSet presAssocID="{673C3E3C-62AC-A14F-98C6-D6227CA15C7E}" presName="textBox3b" presStyleLbl="revTx" presStyleIdx="1" presStyleCnt="3" custScaleX="131545" custScaleY="78541" custLinFactNeighborX="-32991" custLinFactNeighborY="10188">
        <dgm:presLayoutVars>
          <dgm:bulletEnabled val="1"/>
        </dgm:presLayoutVars>
      </dgm:prSet>
      <dgm:spPr/>
    </dgm:pt>
    <dgm:pt modelId="{CFB08E01-3134-384A-AAE7-43A34541438E}" type="pres">
      <dgm:prSet presAssocID="{E9559E91-148C-5642-99CC-63DB7417827B}" presName="bullet3c" presStyleLbl="node1" presStyleIdx="2" presStyleCnt="3" custLinFactX="100000" custLinFactNeighborX="103023" custLinFactNeighborY="0"/>
      <dgm:spPr/>
    </dgm:pt>
    <dgm:pt modelId="{EA5B25F0-9CA9-6E4E-9160-7FD79819939D}" type="pres">
      <dgm:prSet presAssocID="{E9559E91-148C-5642-99CC-63DB7417827B}" presName="textBox3c" presStyleLbl="revTx" presStyleIdx="2" presStyleCnt="3" custScaleX="222773" custScaleY="70890" custLinFactNeighborX="15108" custLinFactNeighborY="6960">
        <dgm:presLayoutVars>
          <dgm:bulletEnabled val="1"/>
        </dgm:presLayoutVars>
      </dgm:prSet>
      <dgm:spPr/>
    </dgm:pt>
  </dgm:ptLst>
  <dgm:cxnLst>
    <dgm:cxn modelId="{4F915933-707D-5449-ADC5-CA8C8F970F86}" type="presOf" srcId="{2E9242AD-6D08-4347-95A4-58DC4642503A}" destId="{EEE671BE-D1DD-3D4E-968D-0C33E7DB0870}" srcOrd="0" destOrd="0" presId="urn:microsoft.com/office/officeart/2005/8/layout/arrow2"/>
    <dgm:cxn modelId="{69E83D5A-1538-3F4C-9C00-D62A9D00D88A}" srcId="{CD03044B-C549-6B4E-B29A-1CCFCD359157}" destId="{2E9242AD-6D08-4347-95A4-58DC4642503A}" srcOrd="0" destOrd="0" parTransId="{C085958B-9295-A343-98A3-67DB536DEC35}" sibTransId="{123D1388-CDF9-C548-BA1F-348F6CC07C65}"/>
    <dgm:cxn modelId="{79B9807D-9FE4-DA4B-A6A2-653399EBFD67}" type="presOf" srcId="{CD03044B-C549-6B4E-B29A-1CCFCD359157}" destId="{B8AAA69A-B724-7B41-9490-DAC7156712F4}" srcOrd="0" destOrd="0" presId="urn:microsoft.com/office/officeart/2005/8/layout/arrow2"/>
    <dgm:cxn modelId="{13CB148F-364A-474C-A11B-8A2020E46094}" type="presOf" srcId="{E9559E91-148C-5642-99CC-63DB7417827B}" destId="{EA5B25F0-9CA9-6E4E-9160-7FD79819939D}" srcOrd="0" destOrd="0" presId="urn:microsoft.com/office/officeart/2005/8/layout/arrow2"/>
    <dgm:cxn modelId="{86AC15C0-541B-7F49-A853-D298AF850820}" srcId="{CD03044B-C549-6B4E-B29A-1CCFCD359157}" destId="{673C3E3C-62AC-A14F-98C6-D6227CA15C7E}" srcOrd="1" destOrd="0" parTransId="{C0C8FFCF-D145-F54E-8A90-D2EFECEF18DD}" sibTransId="{650334EE-E3B4-7D41-A481-F40DD61AEBB7}"/>
    <dgm:cxn modelId="{14ECA2CD-3D0A-764B-A08A-BF28D1E19DCD}" type="presOf" srcId="{673C3E3C-62AC-A14F-98C6-D6227CA15C7E}" destId="{9EBB77CB-FD6C-3B41-80A4-53B9610C6862}" srcOrd="0" destOrd="0" presId="urn:microsoft.com/office/officeart/2005/8/layout/arrow2"/>
    <dgm:cxn modelId="{80D539D0-CFB0-5040-A9E4-E6BA82E58495}" srcId="{CD03044B-C549-6B4E-B29A-1CCFCD359157}" destId="{E9559E91-148C-5642-99CC-63DB7417827B}" srcOrd="2" destOrd="0" parTransId="{EE2B1BDA-086E-7E4D-AF23-4944FA8AD8D8}" sibTransId="{A080729C-0CB4-0C47-B2EC-0FD0A62899E1}"/>
    <dgm:cxn modelId="{05DEA8BC-C960-BE42-A9F4-4264F9605C4A}" type="presParOf" srcId="{B8AAA69A-B724-7B41-9490-DAC7156712F4}" destId="{65738F54-868E-4346-AEC7-B65FE79C4C58}" srcOrd="0" destOrd="0" presId="urn:microsoft.com/office/officeart/2005/8/layout/arrow2"/>
    <dgm:cxn modelId="{CD0394A1-1001-C54D-B9F7-665D331270F8}" type="presParOf" srcId="{B8AAA69A-B724-7B41-9490-DAC7156712F4}" destId="{BCB9789B-444D-0847-B45B-5DADA1991C13}" srcOrd="1" destOrd="0" presId="urn:microsoft.com/office/officeart/2005/8/layout/arrow2"/>
    <dgm:cxn modelId="{5FDD3886-326D-D04F-AA09-10455BEFE523}" type="presParOf" srcId="{BCB9789B-444D-0847-B45B-5DADA1991C13}" destId="{68C72406-F04C-534B-AC65-03B625F06884}" srcOrd="0" destOrd="0" presId="urn:microsoft.com/office/officeart/2005/8/layout/arrow2"/>
    <dgm:cxn modelId="{99D7CDF9-394B-9B40-948E-2E041B4C0D16}" type="presParOf" srcId="{BCB9789B-444D-0847-B45B-5DADA1991C13}" destId="{EEE671BE-D1DD-3D4E-968D-0C33E7DB0870}" srcOrd="1" destOrd="0" presId="urn:microsoft.com/office/officeart/2005/8/layout/arrow2"/>
    <dgm:cxn modelId="{D1A4EF1C-8CC3-774F-8FDE-8FADD606CF7E}" type="presParOf" srcId="{BCB9789B-444D-0847-B45B-5DADA1991C13}" destId="{F66EA7D9-BF51-1D48-BCE6-A6EB9E09BC51}" srcOrd="2" destOrd="0" presId="urn:microsoft.com/office/officeart/2005/8/layout/arrow2"/>
    <dgm:cxn modelId="{CEDCF539-9642-AE45-AA48-41503AAC37B3}" type="presParOf" srcId="{BCB9789B-444D-0847-B45B-5DADA1991C13}" destId="{9EBB77CB-FD6C-3B41-80A4-53B9610C6862}" srcOrd="3" destOrd="0" presId="urn:microsoft.com/office/officeart/2005/8/layout/arrow2"/>
    <dgm:cxn modelId="{6D027711-14BC-D840-A820-52F391277831}" type="presParOf" srcId="{BCB9789B-444D-0847-B45B-5DADA1991C13}" destId="{CFB08E01-3134-384A-AAE7-43A34541438E}" srcOrd="4" destOrd="0" presId="urn:microsoft.com/office/officeart/2005/8/layout/arrow2"/>
    <dgm:cxn modelId="{DD8486E7-9D96-0343-BFF0-457850574D5D}" type="presParOf" srcId="{BCB9789B-444D-0847-B45B-5DADA1991C13}" destId="{EA5B25F0-9CA9-6E4E-9160-7FD79819939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8F54-868E-4346-AEC7-B65FE79C4C58}">
      <dsp:nvSpPr>
        <dsp:cNvPr id="0" name=""/>
        <dsp:cNvSpPr/>
      </dsp:nvSpPr>
      <dsp:spPr>
        <a:xfrm>
          <a:off x="1399875" y="187769"/>
          <a:ext cx="6842870" cy="368905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72406-F04C-534B-AC65-03B625F06884}">
      <dsp:nvSpPr>
        <dsp:cNvPr id="0" name=""/>
        <dsp:cNvSpPr/>
      </dsp:nvSpPr>
      <dsp:spPr>
        <a:xfrm>
          <a:off x="2359822" y="2816773"/>
          <a:ext cx="171578" cy="1715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671BE-D1DD-3D4E-968D-0C33E7DB0870}">
      <dsp:nvSpPr>
        <dsp:cNvPr id="0" name=""/>
        <dsp:cNvSpPr/>
      </dsp:nvSpPr>
      <dsp:spPr>
        <a:xfrm>
          <a:off x="1879557" y="3125700"/>
          <a:ext cx="1537605" cy="876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16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词袋模型</a:t>
          </a:r>
          <a:endParaRPr lang="en-US" altLang="zh-CN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800" b="0" i="0" u="none" kern="1200" dirty="0"/>
            <a:t>Bag of Words</a:t>
          </a:r>
          <a:endParaRPr lang="zh-CN" altLang="en-US" sz="1800" kern="1200" dirty="0"/>
        </a:p>
      </dsp:txBody>
      <dsp:txXfrm>
        <a:off x="1879557" y="3125700"/>
        <a:ext cx="1537605" cy="876315"/>
      </dsp:txXfrm>
    </dsp:sp>
    <dsp:sp modelId="{F66EA7D9-BF51-1D48-BCE6-A6EB9E09BC51}">
      <dsp:nvSpPr>
        <dsp:cNvPr id="0" name=""/>
        <dsp:cNvSpPr/>
      </dsp:nvSpPr>
      <dsp:spPr>
        <a:xfrm>
          <a:off x="4113818" y="1684853"/>
          <a:ext cx="310160" cy="3101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B77CB-FD6C-3B41-80A4-53B9610C6862}">
      <dsp:nvSpPr>
        <dsp:cNvPr id="0" name=""/>
        <dsp:cNvSpPr/>
      </dsp:nvSpPr>
      <dsp:spPr>
        <a:xfrm>
          <a:off x="3257095" y="2320150"/>
          <a:ext cx="2083408" cy="1762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48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词嵌入</a:t>
          </a:r>
          <a:br>
            <a:rPr lang="en-US" altLang="zh-CN" sz="1800" kern="1200" dirty="0"/>
          </a:br>
          <a:r>
            <a:rPr lang="en" altLang="zh-CN" sz="1800" kern="1200" dirty="0"/>
            <a:t>word embeddings</a:t>
          </a:r>
          <a:endParaRPr lang="zh-CN" altLang="en-US" sz="1800" kern="1200" dirty="0"/>
        </a:p>
      </dsp:txBody>
      <dsp:txXfrm>
        <a:off x="3257095" y="2320150"/>
        <a:ext cx="2083408" cy="1762236"/>
      </dsp:txXfrm>
    </dsp:sp>
    <dsp:sp modelId="{CFB08E01-3134-384A-AAE7-43A34541438E}">
      <dsp:nvSpPr>
        <dsp:cNvPr id="0" name=""/>
        <dsp:cNvSpPr/>
      </dsp:nvSpPr>
      <dsp:spPr>
        <a:xfrm>
          <a:off x="6566557" y="1013552"/>
          <a:ext cx="428945" cy="428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B25F0-9CA9-6E4E-9160-7FD79819939D}">
      <dsp:nvSpPr>
        <dsp:cNvPr id="0" name=""/>
        <dsp:cNvSpPr/>
      </dsp:nvSpPr>
      <dsp:spPr>
        <a:xfrm>
          <a:off x="5177214" y="1844754"/>
          <a:ext cx="3528276" cy="203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289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0" i="0" u="none" kern="1200" dirty="0"/>
            <a:t>上下文化词向量</a:t>
          </a:r>
          <a:br>
            <a:rPr lang="en-US" altLang="zh-CN" sz="1800" b="0" i="0" u="none" kern="1200" dirty="0"/>
          </a:br>
          <a:r>
            <a:rPr lang="en" sz="1800" b="0" i="0" u="none" kern="1200" dirty="0"/>
            <a:t>Contextual Word Embeddings</a:t>
          </a:r>
          <a:endParaRPr lang="zh-CN" altLang="en-US" sz="1800" kern="1200" dirty="0"/>
        </a:p>
      </dsp:txBody>
      <dsp:txXfrm>
        <a:off x="5177214" y="1844754"/>
        <a:ext cx="3528276" cy="2032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AFBE-B25A-5A41-F37C-E239AD2F8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E6007-4FB9-C40F-0EBC-20023F57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67391-2BDA-2F2B-0DF2-9133394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2811C-0BE2-31EE-E0F3-64AA4067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ED76B-2BC5-F3D7-C559-A0A56962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4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85E0E-F2E4-8724-7A44-33C368B4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757FE-1B73-4C18-C161-9C2C66560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5BA2F-C160-4943-44FA-7D0A1DFB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D7556-CDBA-83F0-A886-483C6ADB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3B267-8932-E10E-092C-3CA9681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38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C224E-6EFD-7C58-099F-6A305A7B3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CD7AB-FBF9-9BB5-B7B2-DF03390F4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D593C-021D-98FF-A8A2-713E380C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6F631-A4D1-0291-B23E-E0AA4F95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91322-763F-EE17-A8B6-7EE3B637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82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19F8A-4BBF-4BBF-E6CB-EFF9E91D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7B2CA-08D3-970A-9047-DD162440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0AE64-15B0-F2AA-A7B0-817BE24E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36B01-325D-E940-1703-124B3756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7B0FD-A17D-9DA6-9E49-09910E33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40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5C95-010A-ADDC-38CC-9827781B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804CB-874F-C268-DCC3-F33B69A5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3373F-923E-FFF6-C719-3726412C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6B602-D68F-2BBD-3935-A1688EAC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7F921-DC00-7C4B-4DCD-BC6DC412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06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D4508-F72D-601F-6E62-E7DE6831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0E1C2-A5F0-B524-625E-7F4AB4C75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73A2C-BE44-E46A-A66F-11ABDFB7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CBD26-65D6-EE26-2213-C7E2D0F7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1B5A7-C642-616A-768D-F30C4891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AF3A2-9882-911A-E8B5-B3226214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07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51BE7-9EF1-01BF-237F-1E95ADF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BD8C9-B9C5-8AC7-B493-9667A252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D95C1-23BC-1495-61A6-705CF2355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12E13-4DA8-7CB2-6EE5-A9DCD5BBB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632D64-FA94-BBF3-6BBB-20002D09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2E470D-076F-E25B-6F82-8CB75730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EA742D-8E35-F11A-EA3C-D725A48C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573878-EB4A-FC39-9406-5DA4EAEF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91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29B0C-BC18-D023-2B0A-01522996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C69057-EEAC-AB04-2341-3A786B53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71EB2-9616-799E-99E6-E9394E0A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BD3BBE-267F-5ABB-0423-5D25E55F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14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AC6C13-922D-FEF2-E1A5-7F3C019C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77B9D0-E845-EE90-F4C5-52151A39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C7050B-0ED0-EBB5-300B-79B57A40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99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6DB8-381F-8C23-1383-60E4A20A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0CE02-8190-7891-0E74-E41BD9E1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538CA-565F-3ACC-1E58-BE31DF39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B51A5-C2EE-60E9-8389-DA1AB721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108AD-8D22-EC43-42B7-7E461B9E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FDDB7-ED6E-05BD-F927-A62D86E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41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8F22C-B8F5-048C-6D6D-1B817E3C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35B5E-E2D2-82AB-CFBD-03220657D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9109C-C73D-3542-4060-13295ADD6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0DE84-9445-863B-DAC8-4ED6128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A3E02-F764-C118-46B3-AE51C820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7F9F5-F793-60EA-7B7B-33F3DB85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2964CC-199E-F8A5-A530-94E0B11A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A6A1ED-1F3E-586E-3D1C-70C58C9B7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81A6C-E14B-F3FB-891F-80A234AF5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35CB2-9870-8B46-8F94-94D060AF2DE3}" type="datetimeFigureOut">
              <a:rPr kumimoji="1" lang="zh-CN" altLang="en-US" smtClean="0"/>
              <a:t>2023/11/8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402B-2CAC-2B29-8EAA-8F2D915D0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C957E-8772-0F02-F74D-F48E8971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C4B8-72F1-1E43-BFB5-AA85441EBE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36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CC20C-FFCF-ED59-3309-DED8D7AC2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035B7-E701-9706-2A54-7513895FB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4C14D46-2870-532B-FBF9-6A421C963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557408"/>
              </p:ext>
            </p:extLst>
          </p:nvPr>
        </p:nvGraphicFramePr>
        <p:xfrm>
          <a:off x="293914" y="719666"/>
          <a:ext cx="9866086" cy="4124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629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Macintosh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红俊 郭</dc:creator>
  <cp:lastModifiedBy>红俊 郭</cp:lastModifiedBy>
  <cp:revision>2</cp:revision>
  <dcterms:created xsi:type="dcterms:W3CDTF">2023-11-08T02:26:50Z</dcterms:created>
  <dcterms:modified xsi:type="dcterms:W3CDTF">2023-11-08T02:41:29Z</dcterms:modified>
</cp:coreProperties>
</file>