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48"/>
  </p:normalViewPr>
  <p:slideViewPr>
    <p:cSldViewPr snapToGrid="0">
      <p:cViewPr varScale="1">
        <p:scale>
          <a:sx n="117" d="100"/>
          <a:sy n="117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02D56-885A-CC0B-D7C6-312887C89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53BEC1-D8F1-27DB-E140-8437A2854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F75C7-D250-1CFD-5170-985A23A3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0F0E-B38A-5441-A45C-19F2E2516F28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ADB23-3EDC-34F2-F78E-FBF4CA22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17EEE-DE8D-E201-CC9E-C49C359B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0A42-11F8-7A4E-90AC-A89020B45D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692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B18AD-0F0D-46EA-9242-9F37F914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518C00-ED04-62CF-7D48-21B5C89E4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4A7F5-E837-791B-6EA0-3C26EC16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0F0E-B38A-5441-A45C-19F2E2516F28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FC633-3FA2-6A28-4FF8-B60A864F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05E63-D0A7-8637-F00B-AE779819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0A42-11F8-7A4E-90AC-A89020B45D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22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4AFCCA-C73C-02D1-64A0-5A867450B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5CBA6C-ED36-E802-7438-D5FF68043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F038D-8DAA-6E8F-A49B-3B0E90A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0F0E-B38A-5441-A45C-19F2E2516F28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4F62F-339D-44BF-9B04-F0C05119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E0FDE-1831-7C2D-841B-3E50A9D8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0A42-11F8-7A4E-90AC-A89020B45D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47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58CD2-7354-AE81-6F5A-9AE9434A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A5A7F-0197-6E85-9D1F-482A4EE0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43B39-D6EB-152E-AA22-5C10DC47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0F0E-B38A-5441-A45C-19F2E2516F28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74089-DCF8-A58E-A7AA-73E163E7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0C175-96AA-8E6C-C2E9-FD8BEDAF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0A42-11F8-7A4E-90AC-A89020B45D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26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C2AFA-2263-B928-436E-E8170722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CFF73C-420A-C686-8045-BCB157CA2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812CE-1124-12DF-4D10-6CC1200F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0F0E-B38A-5441-A45C-19F2E2516F28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67484-99A9-2CCC-931E-85794A1F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D44E8-E7CA-32CD-9126-8EADB8CA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0A42-11F8-7A4E-90AC-A89020B45D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5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5F6E3-D646-8155-02A7-AE6F5A53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310C6-239C-A96D-324E-6A5B2E343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352B08-CD5D-819D-26CE-D6FD90D08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F72A2D-69F3-BA7F-FF08-87131D5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0F0E-B38A-5441-A45C-19F2E2516F28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0CB2F0-B63C-62AC-60F3-83A5E12E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E28681-8436-935E-FA5F-E29F0319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0A42-11F8-7A4E-90AC-A89020B45D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810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08BA8-1020-5F83-340D-D6E62442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015A0D-F9E9-90A9-66E0-716FD2D82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5BD980-53F5-09F3-932B-FE6C9DFB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4CE5F4-AE07-E9C4-1301-8D743E6AC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1C0105-7483-32F5-B885-E6442A72B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56E9A8-8F79-FBE5-8306-52F27D04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0F0E-B38A-5441-A45C-19F2E2516F28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959836-2850-118E-7899-958A64B4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00F6A7-2ACB-7E24-6DB6-1FE75759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0A42-11F8-7A4E-90AC-A89020B45D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23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A6770-BDCC-05BB-BBC6-B77613F1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D732A5-5ED5-6A7E-AEDC-795FB284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0F0E-B38A-5441-A45C-19F2E2516F28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2D40F3-E80D-17A9-D43B-0C4CAE33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4AF8D9-051E-05E1-C468-E4F7384F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0A42-11F8-7A4E-90AC-A89020B45D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453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731150-A7AF-2E64-0766-F1268185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0F0E-B38A-5441-A45C-19F2E2516F28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0FA894-AF11-B082-BE61-A8CF421A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AADFA0-E082-8E2F-697E-78F6EE40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0A42-11F8-7A4E-90AC-A89020B45D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993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078A3-EC2C-F506-2789-CF95579F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D50A2-7302-896C-592D-ACF463236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98BF1B-3803-7BB7-8E9F-56ED882BA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17B409-EC88-94C9-23C8-1E31B9AE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0F0E-B38A-5441-A45C-19F2E2516F28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AB96AC-36FC-A64C-E952-A0D362D0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6455C-FC04-BB18-B143-55C59FFA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0A42-11F8-7A4E-90AC-A89020B45D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00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20FE0-0D64-360B-CE91-73BB1C7DB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4334C5-A398-447B-A9C8-B5B41B2FA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E38519-BC8D-0115-994B-3D01AC721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7F7DC-5E66-B36C-6BBF-F2CBC6F8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0F0E-B38A-5441-A45C-19F2E2516F28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D2B31-B7D0-9545-64CD-CBD758CA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2FDC21-3BF8-50C1-501F-4A481E73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0A42-11F8-7A4E-90AC-A89020B45D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805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CE9BC3-F2C1-DC18-C900-84283195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B04B30-AEA7-0D24-56B8-618EFA32B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FB0DD-0F97-C15A-57A9-E9846F5E1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D0F0E-B38A-5441-A45C-19F2E2516F28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24742-45CA-A12E-EA8C-B440676B5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42BF6-B8A1-1040-AE97-EE31CD104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20A42-11F8-7A4E-90AC-A89020B45D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884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285CC-30EC-886D-40EB-EBA559059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34DCB6-8973-868A-7B38-2AFF80E54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129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561C3ED-8B63-AE85-B8FD-6CFA5EF33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96771" y="2837633"/>
            <a:ext cx="1357086" cy="13570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FC0241A-11C2-BCB2-23DA-6CCBB8D9B241}"/>
              </a:ext>
            </a:extLst>
          </p:cNvPr>
          <p:cNvSpPr txBox="1"/>
          <p:nvPr/>
        </p:nvSpPr>
        <p:spPr>
          <a:xfrm>
            <a:off x="4553857" y="3305536"/>
            <a:ext cx="49295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4400" dirty="0">
                <a:latin typeface="Courier" pitchFamily="2" charset="0"/>
              </a:rPr>
              <a:t>OpenAI</a:t>
            </a:r>
            <a:r>
              <a:rPr kumimoji="1" lang="en" altLang="zh-CN" sz="3200" dirty="0">
                <a:latin typeface="Courier" pitchFamily="2" charset="0"/>
              </a:rPr>
              <a:t>.Completion</a:t>
            </a:r>
            <a:endParaRPr kumimoji="1" lang="zh-CN" altLang="en-US" sz="3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47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561C3ED-8B63-AE85-B8FD-6CFA5EF33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56543" y="2576376"/>
            <a:ext cx="1357086" cy="13570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FC0241A-11C2-BCB2-23DA-6CCBB8D9B241}"/>
              </a:ext>
            </a:extLst>
          </p:cNvPr>
          <p:cNvSpPr txBox="1"/>
          <p:nvPr/>
        </p:nvSpPr>
        <p:spPr>
          <a:xfrm>
            <a:off x="3813629" y="3044279"/>
            <a:ext cx="5917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4400" dirty="0">
                <a:latin typeface="Courier" pitchFamily="2" charset="0"/>
              </a:rPr>
              <a:t>OpenAI</a:t>
            </a:r>
            <a:r>
              <a:rPr kumimoji="1" lang="en" altLang="zh-CN" sz="3200" dirty="0">
                <a:latin typeface="Courier" pitchFamily="2" charset="0"/>
              </a:rPr>
              <a:t>.ChatCompletion</a:t>
            </a:r>
            <a:endParaRPr kumimoji="1" lang="zh-CN" altLang="en-US" sz="3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1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561C3ED-8B63-AE85-B8FD-6CFA5EF33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72971" y="2220593"/>
            <a:ext cx="1357086" cy="13570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FC0241A-11C2-BCB2-23DA-6CCBB8D9B241}"/>
              </a:ext>
            </a:extLst>
          </p:cNvPr>
          <p:cNvSpPr txBox="1"/>
          <p:nvPr/>
        </p:nvSpPr>
        <p:spPr>
          <a:xfrm>
            <a:off x="4630057" y="2992904"/>
            <a:ext cx="4406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4000" dirty="0">
                <a:latin typeface="Courier" pitchFamily="2" charset="0"/>
              </a:rPr>
              <a:t>OpenAI</a:t>
            </a:r>
            <a:r>
              <a:rPr kumimoji="1" lang="en" altLang="zh-CN" sz="2000" dirty="0">
                <a:latin typeface="Courier" pitchFamily="2" charset="0"/>
              </a:rPr>
              <a:t>.</a:t>
            </a:r>
            <a:r>
              <a:rPr kumimoji="1" lang="en" altLang="zh-CN" sz="3200" dirty="0">
                <a:latin typeface="Courier" pitchFamily="2" charset="0"/>
              </a:rPr>
              <a:t>Embedding</a:t>
            </a:r>
            <a:endParaRPr kumimoji="1" lang="zh-CN" altLang="en-US" sz="3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16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9</Words>
  <Application>Microsoft Macintosh PowerPoint</Application>
  <PresentationFormat>宽屏</PresentationFormat>
  <Paragraphs>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Courier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红俊 郭</dc:creator>
  <cp:lastModifiedBy>红俊 郭</cp:lastModifiedBy>
  <cp:revision>4</cp:revision>
  <dcterms:created xsi:type="dcterms:W3CDTF">2023-03-28T08:50:23Z</dcterms:created>
  <dcterms:modified xsi:type="dcterms:W3CDTF">2023-03-30T01:42:30Z</dcterms:modified>
</cp:coreProperties>
</file>