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48"/>
  </p:normalViewPr>
  <p:slideViewPr>
    <p:cSldViewPr snapToGrid="0">
      <p:cViewPr varScale="1">
        <p:scale>
          <a:sx n="117" d="100"/>
          <a:sy n="117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2D56D-EA5B-A6BB-0665-BA27F4E59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BF371D-54FE-FD5E-44AA-3EE76449B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393C9-D1F2-4CE8-EE79-CD078E23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69DE-A3C6-3C47-8FE4-46A489A609D0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DC652-901D-5277-2980-7E56F95D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6414A2-98CB-7AF5-AF38-369D20F7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E2F5-A5F2-514D-801F-52992853B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432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4B240-3880-0E73-BD6C-E359F156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77F377-C1C2-A3C2-39F7-F548F1353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2BF77-3CB4-BBF5-4881-20DF936D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69DE-A3C6-3C47-8FE4-46A489A609D0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A3BD3-8913-552F-E237-03553277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87BEF-223E-33DB-5478-B033153C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E2F5-A5F2-514D-801F-52992853B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84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AA121B-1FC6-29B5-C475-79D45EEE5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4B627B-E2E9-D8C6-1DC4-9B18A6BCC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C0F2A-D489-7D34-A400-85ADB93B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69DE-A3C6-3C47-8FE4-46A489A609D0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7F468-D97A-53FA-7A0C-554C14A3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15F3F-E663-35C3-59A0-82231C3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E2F5-A5F2-514D-801F-52992853B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88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66DF0-A956-5F23-2D44-256218AA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E5C0B7-F8D5-F065-B1BD-8F1965203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8710E-AE5F-178D-C5BF-AF8E37FB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69DE-A3C6-3C47-8FE4-46A489A609D0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C4FAD-AF85-45BC-ED72-F35CE4C1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6F689-50CC-5D33-B01C-C8DD6C26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E2F5-A5F2-514D-801F-52992853B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12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6E198-9DDA-33F3-9E46-3253FD1E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6EEC17-E83E-CE65-EB36-EB6A9972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FBC32-816B-7D1C-1BAD-63B9AA2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69DE-A3C6-3C47-8FE4-46A489A609D0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12BC6-34B1-D3B8-F46A-C6A0189F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E287D-051B-2110-1BC7-BABC09FA5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E2F5-A5F2-514D-801F-52992853B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29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51A50-EBC5-02B9-8FF4-49B7A82A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3CA47-78E2-ADE6-4B00-6CEDD53D7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0BB810-4C7A-817F-8865-32DC0BDDC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D2435-EE3F-F5D1-7374-A388D299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69DE-A3C6-3C47-8FE4-46A489A609D0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88F4CF-325D-568F-6E3F-3F576D45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0E0871-2682-D3D1-F967-920A5CB2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E2F5-A5F2-514D-801F-52992853B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45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13414-86A6-AB4A-CC31-2B600457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365668-9F9E-2593-7035-6D9131BF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46C23E-B0DF-5B89-BA41-ABADE206E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940F08-37DB-F773-A01B-EBAE789DC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1EEC27-5D96-66F1-27C1-6E40C00E4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14106C-EA15-F02F-7CE2-1F2CB419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69DE-A3C6-3C47-8FE4-46A489A609D0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15B720-53E9-2C43-0696-47BF4DF6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2FA231-D69E-D537-1D4A-03A5A59F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E2F5-A5F2-514D-801F-52992853B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499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4F954-C1F0-5806-5AA6-E1803903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15E513-3D57-5724-CEAD-F412429A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69DE-A3C6-3C47-8FE4-46A489A609D0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E86CB1-9555-AA25-C389-3625B048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256C98-6226-35C3-4D71-60B25DD4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E2F5-A5F2-514D-801F-52992853B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998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6EE26D-FAF3-1AA4-2442-E56E85A3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69DE-A3C6-3C47-8FE4-46A489A609D0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D94231-FB8A-C741-889B-0E51CA8D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99E9A8-35C5-2859-0CB8-18D9C37E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E2F5-A5F2-514D-801F-52992853B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3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6B216-6A7B-3907-6EB0-6AAF0D8D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3B93D-1D48-A68B-6722-54B67DE7B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F9F803-2095-0924-2B3B-335569ABC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7C419-E619-FCFF-4F39-FDD0E356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69DE-A3C6-3C47-8FE4-46A489A609D0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178E35-8FF6-30B1-9275-4B3AC6FD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B024C4-B04D-84B1-66D4-1BC4C47B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E2F5-A5F2-514D-801F-52992853B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878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FA3EF-2444-E991-C87B-5284B73D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4D3CFB-8AC0-7E5C-A874-4517DF5F8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BC136E-AB8E-293A-9208-8F788111E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FB2551-ABA6-33CD-37D8-6A858907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69DE-A3C6-3C47-8FE4-46A489A609D0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1BD9F-1582-1E78-BC6E-060F78978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291ECC-5CEB-5306-C388-C44ED28A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BE2F5-A5F2-514D-801F-52992853B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816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6119B6-E5EC-05A5-8F9F-671ABE49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7CCB62-19EF-0208-CEE0-6C6AE02C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4153D-B0F6-0293-FA05-43A899063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69DE-A3C6-3C47-8FE4-46A489A609D0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EB3F54-9B39-6992-3BD7-7BD5A7A57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880E3-22CA-57AF-510F-C521BFE5E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BE2F5-A5F2-514D-801F-52992853B6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87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7338D-8B8B-EC63-7520-528E45906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02EA7B-E313-58B8-1840-F156446EE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58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9956CBF-7C2E-8AF0-57BB-3C92FF914AD0}"/>
              </a:ext>
            </a:extLst>
          </p:cNvPr>
          <p:cNvSpPr txBox="1"/>
          <p:nvPr/>
        </p:nvSpPr>
        <p:spPr>
          <a:xfrm>
            <a:off x="3680471" y="2189907"/>
            <a:ext cx="19287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6000" b="1" i="0" u="none" strike="noStrike" dirty="0">
                <a:solidFill>
                  <a:srgbClr val="FF0000"/>
                </a:solidFill>
                <a:effectLst/>
                <a:latin typeface="Bradley Hand" pitchFamily="2" charset="0"/>
              </a:rPr>
              <a:t>venv</a:t>
            </a:r>
            <a:r>
              <a:rPr lang="en" altLang="zh-CN" sz="6000" b="1" i="0" u="none" strike="noStrike" dirty="0">
                <a:solidFill>
                  <a:srgbClr val="0595BF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75DBB7-0DAD-8F0E-4E31-612A9C53157D}"/>
              </a:ext>
            </a:extLst>
          </p:cNvPr>
          <p:cNvSpPr txBox="1"/>
          <p:nvPr/>
        </p:nvSpPr>
        <p:spPr>
          <a:xfrm>
            <a:off x="5268685" y="3113237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b="1" i="1" u="none" strike="noStrike" dirty="0">
                <a:solidFill>
                  <a:srgbClr val="0595BF"/>
                </a:solidFill>
                <a:effectLst/>
                <a:latin typeface="Bradley Hand" pitchFamily="2" charset="0"/>
              </a:rPr>
              <a:t>VS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835C88-9AC7-E06A-4A2C-39ED06316EDE}"/>
              </a:ext>
            </a:extLst>
          </p:cNvPr>
          <p:cNvSpPr txBox="1"/>
          <p:nvPr/>
        </p:nvSpPr>
        <p:spPr>
          <a:xfrm>
            <a:off x="5522120" y="3390236"/>
            <a:ext cx="21964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60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Bradley Hand" pitchFamily="2" charset="0"/>
              </a:rPr>
              <a:t>conda</a:t>
            </a:r>
          </a:p>
        </p:txBody>
      </p:sp>
    </p:spTree>
    <p:extLst>
      <p:ext uri="{BB962C8B-B14F-4D97-AF65-F5344CB8AC3E}">
        <p14:creationId xmlns:p14="http://schemas.microsoft.com/office/powerpoint/2010/main" val="141308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</Words>
  <Application>Microsoft Macintosh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-apple-system</vt:lpstr>
      <vt:lpstr>等线</vt:lpstr>
      <vt:lpstr>等线 Light</vt:lpstr>
      <vt:lpstr>Arial</vt:lpstr>
      <vt:lpstr>Bradley Hand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红俊 郭</dc:creator>
  <cp:lastModifiedBy>红俊 郭</cp:lastModifiedBy>
  <cp:revision>2</cp:revision>
  <dcterms:created xsi:type="dcterms:W3CDTF">2023-06-04T12:43:27Z</dcterms:created>
  <dcterms:modified xsi:type="dcterms:W3CDTF">2023-06-04T13:48:45Z</dcterms:modified>
</cp:coreProperties>
</file>