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lvl1pPr algn="ctr" defTabSz="412750">
      <a:defRPr sz="2400">
        <a:latin typeface="+mn-lt"/>
        <a:ea typeface="+mn-ea"/>
        <a:cs typeface="+mn-cs"/>
        <a:sym typeface="Helvetica Neue"/>
      </a:defRPr>
    </a:lvl1pPr>
    <a:lvl2pPr algn="ctr" defTabSz="412750">
      <a:defRPr sz="2400">
        <a:latin typeface="+mn-lt"/>
        <a:ea typeface="+mn-ea"/>
        <a:cs typeface="+mn-cs"/>
        <a:sym typeface="Helvetica Neue"/>
      </a:defRPr>
    </a:lvl2pPr>
    <a:lvl3pPr algn="ctr" defTabSz="412750">
      <a:defRPr sz="2400">
        <a:latin typeface="+mn-lt"/>
        <a:ea typeface="+mn-ea"/>
        <a:cs typeface="+mn-cs"/>
        <a:sym typeface="Helvetica Neue"/>
      </a:defRPr>
    </a:lvl3pPr>
    <a:lvl4pPr algn="ctr" defTabSz="412750">
      <a:defRPr sz="2400">
        <a:latin typeface="+mn-lt"/>
        <a:ea typeface="+mn-ea"/>
        <a:cs typeface="+mn-cs"/>
        <a:sym typeface="Helvetica Neue"/>
      </a:defRPr>
    </a:lvl4pPr>
    <a:lvl5pPr algn="ctr" defTabSz="412750">
      <a:defRPr sz="2400">
        <a:latin typeface="+mn-lt"/>
        <a:ea typeface="+mn-ea"/>
        <a:cs typeface="+mn-cs"/>
        <a:sym typeface="Helvetica Neue"/>
      </a:defRPr>
    </a:lvl5pPr>
    <a:lvl6pPr algn="ctr" defTabSz="412750">
      <a:defRPr sz="2400">
        <a:latin typeface="+mn-lt"/>
        <a:ea typeface="+mn-ea"/>
        <a:cs typeface="+mn-cs"/>
        <a:sym typeface="Helvetica Neue"/>
      </a:defRPr>
    </a:lvl6pPr>
    <a:lvl7pPr algn="ctr" defTabSz="412750">
      <a:defRPr sz="2400">
        <a:latin typeface="+mn-lt"/>
        <a:ea typeface="+mn-ea"/>
        <a:cs typeface="+mn-cs"/>
        <a:sym typeface="Helvetica Neue"/>
      </a:defRPr>
    </a:lvl7pPr>
    <a:lvl8pPr algn="ctr" defTabSz="412750">
      <a:defRPr sz="2400">
        <a:latin typeface="+mn-lt"/>
        <a:ea typeface="+mn-ea"/>
        <a:cs typeface="+mn-cs"/>
        <a:sym typeface="Helvetica Neue"/>
      </a:defRPr>
    </a:lvl8pPr>
    <a:lvl9pPr algn="ctr" defTabSz="412750">
      <a:defRPr sz="2400"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xfrm>
            <a:off x="5976339" y="6540500"/>
            <a:ext cx="232970" cy="228600"/>
          </a:xfrm>
          <a:prstGeom prst="rect">
            <a:avLst/>
          </a:prstGeom>
        </p:spPr>
        <p:txBody>
          <a:bodyPr lIns="25400" tIns="25400" rIns="25400" bIns="25400"/>
          <a:lstStyle>
            <a:lvl1pPr defTabSz="412750"/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600"/>
              <a:t>标题文本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正文级别 1</a:t>
            </a:r>
            <a:endParaRPr sz="2200"/>
          </a:p>
          <a:p>
            <a:pPr lvl="1">
              <a:defRPr sz="1800"/>
            </a:pPr>
            <a:r>
              <a:rPr sz="2200"/>
              <a:t>正文级别 2</a:t>
            </a:r>
            <a:endParaRPr sz="2200"/>
          </a:p>
          <a:p>
            <a:pPr lvl="2">
              <a:defRPr sz="1800"/>
            </a:pPr>
            <a:r>
              <a:rPr sz="2200"/>
              <a:t>正文级别 3</a:t>
            </a:r>
            <a:endParaRPr sz="2200"/>
          </a:p>
          <a:p>
            <a:pPr lvl="3">
              <a:defRPr sz="1800"/>
            </a:pPr>
            <a:r>
              <a:rPr sz="2200"/>
              <a:t>正文级别 4</a:t>
            </a:r>
            <a:endParaRPr sz="2200"/>
          </a:p>
          <a:p>
            <a:pPr lvl="4">
              <a:defRPr sz="1800"/>
            </a:pPr>
            <a:r>
              <a:rPr sz="2200"/>
              <a:t>正文级别 5</a:t>
            </a:r>
          </a:p>
        </p:txBody>
      </p:sp>
      <p:sp>
        <p:nvSpPr>
          <p:cNvPr id="10" name="Shape 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2416967" y="0"/>
            <a:ext cx="7358067" cy="3473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b">
            <a:normAutofit fontScale="100000" lnSpcReduction="0"/>
          </a:bodyPr>
          <a:lstStyle/>
          <a:p>
            <a:pPr lvl="0">
              <a:defRPr sz="1800"/>
            </a:pPr>
            <a:r>
              <a:rPr sz="56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2416967" y="3536155"/>
            <a:ext cx="7358067" cy="3321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>
            <a:normAutofit fontScale="100000" lnSpcReduction="0"/>
          </a:bodyPr>
          <a:lstStyle/>
          <a:p>
            <a:pPr lvl="0">
              <a:defRPr sz="1800"/>
            </a:pPr>
            <a:r>
              <a:rPr sz="2200"/>
              <a:t>正文级别 1</a:t>
            </a:r>
            <a:endParaRPr sz="2200"/>
          </a:p>
          <a:p>
            <a:pPr lvl="1">
              <a:defRPr sz="1800"/>
            </a:pPr>
            <a:r>
              <a:rPr sz="2200"/>
              <a:t>正文级别 2</a:t>
            </a:r>
            <a:endParaRPr sz="2200"/>
          </a:p>
          <a:p>
            <a:pPr lvl="2">
              <a:defRPr sz="1800"/>
            </a:pPr>
            <a:r>
              <a:rPr sz="2200"/>
              <a:t>正文级别 3</a:t>
            </a:r>
            <a:endParaRPr sz="2200"/>
          </a:p>
          <a:p>
            <a:pPr lvl="3">
              <a:defRPr sz="1800"/>
            </a:pPr>
            <a:r>
              <a:rPr sz="2200"/>
              <a:t>正文级别 4</a:t>
            </a:r>
            <a:endParaRPr sz="2200"/>
          </a:p>
          <a:p>
            <a:pPr lvl="4">
              <a:defRPr sz="1800"/>
            </a:pPr>
            <a:r>
              <a:rPr sz="2200"/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5964731" y="6505277"/>
            <a:ext cx="253604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defTabSz="584200">
              <a:defRPr sz="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56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22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ct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5462191" y="2787046"/>
            <a:ext cx="1267617" cy="639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858" tIns="17858" rIns="17858" bIns="17858" anchor="ctr">
            <a:spAutoFit/>
          </a:bodyPr>
          <a:lstStyle>
            <a:lvl1pPr defTabSz="292100">
              <a:lnSpc>
                <a:spcPct val="150000"/>
              </a:lnSpc>
              <a:defRPr sz="4800">
                <a:solidFill>
                  <a:srgbClr val="383838"/>
                </a:solidFill>
                <a:latin typeface="FZLanTingHei-B-GBK"/>
                <a:ea typeface="FZLanTingHei-B-GBK"/>
                <a:cs typeface="FZLanTingHei-B-GBK"/>
                <a:sym typeface="FZLanTingHei-B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>
                <a:solidFill>
                  <a:srgbClr val="383838"/>
                </a:solidFill>
              </a:rPr>
              <a:t>标题</a:t>
            </a:r>
          </a:p>
        </p:txBody>
      </p:sp>
      <p:sp>
        <p:nvSpPr>
          <p:cNvPr id="15" name="Shape 15"/>
          <p:cNvSpPr/>
          <p:nvPr/>
        </p:nvSpPr>
        <p:spPr>
          <a:xfrm>
            <a:off x="4975797" y="3701481"/>
            <a:ext cx="2240407" cy="34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7858" tIns="17858" rIns="17858" bIns="17858" anchor="ctr">
            <a:spAutoFit/>
          </a:bodyPr>
          <a:lstStyle>
            <a:lvl1pPr defTabSz="292100">
              <a:defRPr sz="2000">
                <a:solidFill>
                  <a:srgbClr val="70707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707070"/>
                </a:solidFill>
              </a:rPr>
              <a:t>讲师@部门 201604</a:t>
            </a:r>
          </a:p>
        </p:txBody>
      </p:sp>
      <p:pic>
        <p:nvPicPr>
          <p:cNvPr id="16" name="image1.png"/>
          <p:cNvPicPr/>
          <p:nvPr/>
        </p:nvPicPr>
        <p:blipFill>
          <a:blip r:embed="rId2">
            <a:alphaModFix amt="60139"/>
            <a:extLst/>
          </a:blip>
          <a:stretch>
            <a:fillRect/>
          </a:stretch>
        </p:blipFill>
        <p:spPr>
          <a:xfrm>
            <a:off x="10744200" y="5842000"/>
            <a:ext cx="1260001" cy="861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079999" y="2520000"/>
            <a:ext cx="8465396" cy="288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" name="image1.png"/>
          <p:cNvPicPr/>
          <p:nvPr/>
        </p:nvPicPr>
        <p:blipFill>
          <a:blip r:embed="rId2">
            <a:alphaModFix amt="60139"/>
            <a:extLst/>
          </a:blip>
          <a:stretch>
            <a:fillRect/>
          </a:stretch>
        </p:blipFill>
        <p:spPr>
          <a:xfrm>
            <a:off x="10744200" y="5842000"/>
            <a:ext cx="1260001" cy="86108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/>
          <p:nvPr/>
        </p:nvSpPr>
        <p:spPr>
          <a:xfrm>
            <a:off x="1079999" y="1075302"/>
            <a:ext cx="1150935" cy="60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4200">
                <a:solidFill>
                  <a:srgbClr val="383838"/>
                </a:solidFill>
                <a:latin typeface="FZLanTingHei-B-GBK"/>
                <a:ea typeface="FZLanTingHei-B-GBK"/>
                <a:cs typeface="FZLanTingHei-B-GBK"/>
                <a:sym typeface="FZLanTingHei-B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383838"/>
                </a:solidFill>
              </a:rPr>
              <a:t>目录</a:t>
            </a:r>
          </a:p>
        </p:txBody>
      </p:sp>
      <p:sp>
        <p:nvSpPr>
          <p:cNvPr id="21" name="Shape 21"/>
          <p:cNvSpPr/>
          <p:nvPr/>
        </p:nvSpPr>
        <p:spPr>
          <a:xfrm>
            <a:off x="1057354" y="1980001"/>
            <a:ext cx="10077293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1079999" y="2520000"/>
            <a:ext cx="8465396" cy="288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4" name="image1.png"/>
          <p:cNvPicPr/>
          <p:nvPr/>
        </p:nvPicPr>
        <p:blipFill>
          <a:blip r:embed="rId2">
            <a:alphaModFix amt="60139"/>
            <a:extLst/>
          </a:blip>
          <a:stretch>
            <a:fillRect/>
          </a:stretch>
        </p:blipFill>
        <p:spPr>
          <a:xfrm>
            <a:off x="10744200" y="5842000"/>
            <a:ext cx="1260001" cy="86108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>
            <a:off x="1079999" y="1075302"/>
            <a:ext cx="1150935" cy="60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4200">
                <a:solidFill>
                  <a:srgbClr val="383838"/>
                </a:solidFill>
                <a:latin typeface="FZLanTingHei-B-GBK"/>
                <a:ea typeface="FZLanTingHei-B-GBK"/>
                <a:cs typeface="FZLanTingHei-B-GBK"/>
                <a:sym typeface="FZLanTingHei-B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383838"/>
                </a:solidFill>
              </a:rPr>
              <a:t>目录</a:t>
            </a:r>
          </a:p>
        </p:txBody>
      </p:sp>
      <p:sp>
        <p:nvSpPr>
          <p:cNvPr id="26" name="Shape 26"/>
          <p:cNvSpPr/>
          <p:nvPr/>
        </p:nvSpPr>
        <p:spPr>
          <a:xfrm>
            <a:off x="1057354" y="1980001"/>
            <a:ext cx="10077293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1079999" y="2520000"/>
            <a:ext cx="8465396" cy="288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7858" tIns="17858" rIns="17858" bIns="17858">
            <a:spAutoFit/>
          </a:bodyPr>
          <a:lstStyle/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0" marL="215999" indent="-215999" algn="just" defTabSz="292100">
              <a:lnSpc>
                <a:spcPct val="150000"/>
              </a:lnSpc>
              <a:buClr>
                <a:srgbClr val="000000"/>
              </a:buClr>
              <a:buSzPct val="100000"/>
              <a:buFont typeface="Helvetica"/>
              <a:buChar char="•"/>
              <a:defRPr sz="1800"/>
            </a:pPr>
            <a:r>
              <a:rPr sz="2700">
                <a:solidFill>
                  <a:srgbClr val="45454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</a:t>
            </a:r>
            <a:endParaRPr sz="2700">
              <a:solidFill>
                <a:srgbClr val="45454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9" name="image1.png"/>
          <p:cNvPicPr/>
          <p:nvPr/>
        </p:nvPicPr>
        <p:blipFill>
          <a:blip r:embed="rId2">
            <a:alphaModFix amt="60139"/>
            <a:extLst/>
          </a:blip>
          <a:stretch>
            <a:fillRect/>
          </a:stretch>
        </p:blipFill>
        <p:spPr>
          <a:xfrm>
            <a:off x="10744200" y="5842000"/>
            <a:ext cx="1260001" cy="861084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1079999" y="1075302"/>
            <a:ext cx="1150935" cy="601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defRPr sz="4200">
                <a:solidFill>
                  <a:srgbClr val="383838"/>
                </a:solidFill>
                <a:latin typeface="FZLanTingHei-B-GBK"/>
                <a:ea typeface="FZLanTingHei-B-GBK"/>
                <a:cs typeface="FZLanTingHei-B-GBK"/>
                <a:sym typeface="FZLanTingHei-B-GB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383838"/>
                </a:solidFill>
              </a:rPr>
              <a:t>目录</a:t>
            </a:r>
          </a:p>
        </p:txBody>
      </p:sp>
      <p:sp>
        <p:nvSpPr>
          <p:cNvPr id="31" name="Shape 31"/>
          <p:cNvSpPr/>
          <p:nvPr/>
        </p:nvSpPr>
        <p:spPr>
          <a:xfrm>
            <a:off x="1057354" y="1980001"/>
            <a:ext cx="10077293" cy="1"/>
          </a:xfrm>
          <a:prstGeom prst="line">
            <a:avLst/>
          </a:prstGeom>
          <a:ln w="38100" cap="rnd">
            <a:solidFill>
              <a:srgbClr val="959595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1.png"/>
          <p:cNvPicPr/>
          <p:nvPr/>
        </p:nvPicPr>
        <p:blipFill>
          <a:blip r:embed="rId2">
            <a:alphaModFix amt="60139"/>
            <a:extLst/>
          </a:blip>
          <a:stretch>
            <a:fillRect/>
          </a:stretch>
        </p:blipFill>
        <p:spPr>
          <a:xfrm>
            <a:off x="10744200" y="5842000"/>
            <a:ext cx="1260001" cy="86108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5342730" y="2940677"/>
            <a:ext cx="1506535" cy="7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6" tIns="35716" rIns="35716" bIns="35716" anchor="ctr">
            <a:spAutoFit/>
          </a:bodyPr>
          <a:lstStyle>
            <a:lvl1pPr algn="l" defTabSz="584200">
              <a:lnSpc>
                <a:spcPct val="130000"/>
              </a:lnSpc>
              <a:defRPr sz="5600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383838"/>
                </a:solidFill>
              </a:rPr>
              <a:t>谢谢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5400" tIns="25400" rIns="25400" bIns="25400" numCol="1" spcCol="38100" rtlCol="0" anchor="ctr" upright="0">
        <a:spAutoFit/>
      </a:bodyPr>
      <a:lstStyle>
        <a:defPPr marL="0" marR="0" indent="0" algn="ctr" defTabSz="41275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25400" tIns="25400" rIns="25400" bIns="25400" numCol="1" spcCol="38100" rtlCol="0" anchor="ctr" upright="0">
        <a:spAutoFit/>
      </a:bodyPr>
      <a:lstStyle>
        <a:defPPr marL="0" marR="0" indent="0" algn="ctr" defTabSz="41275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25400" tIns="25400" rIns="25400" bIns="25400" numCol="1" spcCol="38100" rtlCol="0" anchor="ctr" upright="0">
        <a:spAutoFit/>
      </a:bodyPr>
      <a:lstStyle>
        <a:defPPr marL="0" marR="0" indent="0" algn="ctr" defTabSz="41275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25400" tIns="25400" rIns="25400" bIns="25400" numCol="1" spcCol="38100" rtlCol="0" anchor="ctr" upright="0">
        <a:spAutoFit/>
      </a:bodyPr>
      <a:lstStyle>
        <a:defPPr marL="0" marR="0" indent="0" algn="ctr" defTabSz="41275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