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3" r:id="rId3"/>
    <p:sldId id="272" r:id="rId4"/>
    <p:sldId id="27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/>
    <p:restoredTop sz="89333" autoAdjust="0"/>
  </p:normalViewPr>
  <p:slideViewPr>
    <p:cSldViewPr snapToGrid="0" snapToObjects="1">
      <p:cViewPr varScale="1">
        <p:scale>
          <a:sx n="99" d="100"/>
          <a:sy n="99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28"/>
          <a:stretch/>
        </p:blipFill>
        <p:spPr>
          <a:xfrm>
            <a:off x="0" y="0"/>
            <a:ext cx="12188389" cy="39962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0267" y="2946399"/>
            <a:ext cx="9956800" cy="880533"/>
          </a:xfrm>
          <a:solidFill>
            <a:srgbClr val="DFC87B"/>
          </a:solidFill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0267" y="3826932"/>
            <a:ext cx="9956800" cy="1439335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" y="6356350"/>
            <a:ext cx="2743200" cy="365125"/>
          </a:xfrm>
        </p:spPr>
        <p:txBody>
          <a:bodyPr/>
          <a:lstStyle/>
          <a:p>
            <a:fld id="{BB57F4C2-24B1-4E4E-ADB0-0483C0130C66}" type="datetimeFigureOut">
              <a:rPr kumimoji="1" lang="zh-CN" altLang="en-US" smtClean="0"/>
              <a:t>2016/11/24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923867" y="6356350"/>
            <a:ext cx="2743200" cy="365125"/>
          </a:xfrm>
        </p:spPr>
        <p:txBody>
          <a:bodyPr/>
          <a:lstStyle/>
          <a:p>
            <a:fld id="{F5EF82F2-82D5-1A47-B555-9538FD0426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27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1" y="6356349"/>
            <a:ext cx="2743200" cy="365125"/>
          </a:xfrm>
        </p:spPr>
        <p:txBody>
          <a:bodyPr/>
          <a:lstStyle/>
          <a:p>
            <a:fld id="{BB57F4C2-24B1-4E4E-ADB0-0483C0130C66}" type="datetimeFigureOut">
              <a:rPr kumimoji="1" lang="zh-CN" altLang="en-US" smtClean="0"/>
              <a:pPr/>
              <a:t>2016/11/24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23866" y="6356350"/>
            <a:ext cx="2743200" cy="365125"/>
          </a:xfrm>
        </p:spPr>
        <p:txBody>
          <a:bodyPr/>
          <a:lstStyle/>
          <a:p>
            <a:fld id="{F5EF82F2-82D5-1A47-B555-9538FD042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7" r="66865" b="40000"/>
          <a:stretch/>
        </p:blipFill>
        <p:spPr>
          <a:xfrm>
            <a:off x="1" y="2760133"/>
            <a:ext cx="4038600" cy="1354668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30937" y="1236663"/>
            <a:ext cx="5436129" cy="4402137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rgbClr val="DFC87B"/>
                </a:solidFill>
              </a:defRPr>
            </a:lvl1pPr>
            <a:lvl2pPr>
              <a:defRPr sz="2400">
                <a:solidFill>
                  <a:srgbClr val="DFC87B"/>
                </a:solidFill>
              </a:defRPr>
            </a:lvl2pPr>
            <a:lvl3pPr>
              <a:defRPr sz="2000">
                <a:solidFill>
                  <a:srgbClr val="DFC87B"/>
                </a:solidFill>
              </a:defRPr>
            </a:lvl3pPr>
            <a:lvl4pPr>
              <a:defRPr sz="1800">
                <a:solidFill>
                  <a:srgbClr val="DFC87B"/>
                </a:solidFill>
              </a:defRPr>
            </a:lvl4pPr>
            <a:lvl5pPr>
              <a:defRPr sz="1800">
                <a:solidFill>
                  <a:srgbClr val="DFC87B"/>
                </a:solidFill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21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43"/>
          <a:stretch/>
        </p:blipFill>
        <p:spPr>
          <a:xfrm>
            <a:off x="0" y="0"/>
            <a:ext cx="12188389" cy="298026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199" y="3843867"/>
            <a:ext cx="10955867" cy="1066800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11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57F4C2-24B1-4E4E-ADB0-0483C0130C66}" type="datetimeFigureOut">
              <a:rPr kumimoji="1" lang="zh-CN" altLang="en-US" smtClean="0"/>
              <a:pPr/>
              <a:t>2016/11/24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92386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EF82F2-82D5-1A47-B555-9538FD042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1449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内页 2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97"/>
          <a:stretch/>
        </p:blipFill>
        <p:spPr>
          <a:xfrm>
            <a:off x="0" y="0"/>
            <a:ext cx="12188389" cy="1481559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648181" y="717630"/>
            <a:ext cx="2442260" cy="636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8181" y="625032"/>
            <a:ext cx="10984375" cy="8565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181" y="1825625"/>
            <a:ext cx="10984375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818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57F4C2-24B1-4E4E-ADB0-0483C0130C66}" type="datetimeFigureOut">
              <a:rPr kumimoji="1" lang="zh-CN" altLang="en-US" smtClean="0"/>
              <a:pPr/>
              <a:t>2016/11/24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89356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5EF82F2-82D5-1A47-B555-9538FD042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BB57F4C2-24B1-4E4E-ADB0-0483C0130C66}" type="datetimeFigureOut">
              <a:rPr kumimoji="1" lang="zh-CN" altLang="en-US" smtClean="0"/>
              <a:pPr/>
              <a:t>2016/11/24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F5EF82F2-82D5-1A47-B555-9538FD04263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36" r="5985" b="85654"/>
          <a:stretch/>
        </p:blipFill>
        <p:spPr>
          <a:xfrm>
            <a:off x="9572263" y="0"/>
            <a:ext cx="1886674" cy="98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6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0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535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00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841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64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8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Macintosh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黑体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sanji zhang</cp:lastModifiedBy>
  <cp:revision>24</cp:revision>
  <dcterms:created xsi:type="dcterms:W3CDTF">2016-11-22T08:52:17Z</dcterms:created>
  <dcterms:modified xsi:type="dcterms:W3CDTF">2016-11-24T07:10:07Z</dcterms:modified>
</cp:coreProperties>
</file>