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lvl1pPr>
      <a:defRPr>
        <a:latin typeface="Avenir Book"/>
        <a:ea typeface="Avenir Book"/>
        <a:cs typeface="Avenir Book"/>
        <a:sym typeface="Avenir Book"/>
      </a:defRPr>
    </a:lvl1pPr>
    <a:lvl2pPr>
      <a:defRPr>
        <a:latin typeface="Avenir Book"/>
        <a:ea typeface="Avenir Book"/>
        <a:cs typeface="Avenir Book"/>
        <a:sym typeface="Avenir Book"/>
      </a:defRPr>
    </a:lvl2pPr>
    <a:lvl3pPr>
      <a:defRPr>
        <a:latin typeface="Avenir Book"/>
        <a:ea typeface="Avenir Book"/>
        <a:cs typeface="Avenir Book"/>
        <a:sym typeface="Avenir Book"/>
      </a:defRPr>
    </a:lvl3pPr>
    <a:lvl4pPr>
      <a:defRPr>
        <a:latin typeface="Avenir Book"/>
        <a:ea typeface="Avenir Book"/>
        <a:cs typeface="Avenir Book"/>
        <a:sym typeface="Avenir Book"/>
      </a:defRPr>
    </a:lvl4pPr>
    <a:lvl5pPr>
      <a:defRPr>
        <a:latin typeface="Avenir Book"/>
        <a:ea typeface="Avenir Book"/>
        <a:cs typeface="Avenir Book"/>
        <a:sym typeface="Avenir Book"/>
      </a:defRPr>
    </a:lvl5pPr>
    <a:lvl6pPr>
      <a:defRPr>
        <a:latin typeface="Avenir Book"/>
        <a:ea typeface="Avenir Book"/>
        <a:cs typeface="Avenir Book"/>
        <a:sym typeface="Avenir Book"/>
      </a:defRPr>
    </a:lvl6pPr>
    <a:lvl7pPr>
      <a:defRPr>
        <a:latin typeface="Avenir Book"/>
        <a:ea typeface="Avenir Book"/>
        <a:cs typeface="Avenir Book"/>
        <a:sym typeface="Avenir Book"/>
      </a:defRPr>
    </a:lvl7pPr>
    <a:lvl8pPr>
      <a:defRPr>
        <a:latin typeface="Avenir Book"/>
        <a:ea typeface="Avenir Book"/>
        <a:cs typeface="Avenir Book"/>
        <a:sym typeface="Avenir Book"/>
      </a:defRPr>
    </a:lvl8pPr>
    <a:lvl9pPr>
      <a:defRPr>
        <a:latin typeface="Avenir Book"/>
        <a:ea typeface="Avenir Book"/>
        <a:cs typeface="Avenir Book"/>
        <a:sym typeface="Avenir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CDD"/>
          </a:solidFill>
        </a:fill>
      </a:tcStyle>
    </a:wholeTbl>
    <a:band2H>
      <a:tcTxStyle b="def" i="def"/>
      <a:tcStyle>
        <a:tcBdr/>
        <a:fill>
          <a:solidFill>
            <a:srgbClr val="E6EEE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9498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9498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9498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498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498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正文级别 1</a:t>
            </a:r>
            <a:endParaRPr sz="2400"/>
          </a:p>
          <a:p>
            <a:pPr lvl="1">
              <a:defRPr sz="1800"/>
            </a:pPr>
            <a:r>
              <a:rPr sz="2400"/>
              <a:t>正文级别 2</a:t>
            </a:r>
            <a:endParaRPr sz="2400"/>
          </a:p>
          <a:p>
            <a:pPr lvl="2">
              <a:defRPr sz="1800"/>
            </a:pPr>
            <a:r>
              <a:rPr sz="2400"/>
              <a:t>正文级别 3</a:t>
            </a:r>
            <a:endParaRPr sz="2400"/>
          </a:p>
          <a:p>
            <a:pPr lvl="3">
              <a:defRPr sz="1800"/>
            </a:pPr>
            <a:r>
              <a:rPr sz="2400"/>
              <a:t>正文级别 4</a:t>
            </a:r>
            <a:endParaRPr sz="2400"/>
          </a:p>
          <a:p>
            <a:pPr lvl="4">
              <a:defRPr sz="1800"/>
            </a:pPr>
            <a:r>
              <a:rPr sz="24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457200" y="1412777"/>
            <a:ext cx="8229600" cy="475307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正文级别 1</a:t>
            </a:r>
            <a:endParaRPr sz="2400"/>
          </a:p>
          <a:p>
            <a:pPr lvl="1">
              <a:defRPr sz="1800"/>
            </a:pPr>
            <a:r>
              <a:rPr sz="2400"/>
              <a:t>正文级别 2</a:t>
            </a:r>
            <a:endParaRPr sz="2400"/>
          </a:p>
          <a:p>
            <a:pPr lvl="2">
              <a:defRPr sz="1800"/>
            </a:pPr>
            <a:r>
              <a:rPr sz="2400"/>
              <a:t>正文级别 3</a:t>
            </a:r>
            <a:endParaRPr sz="2400"/>
          </a:p>
          <a:p>
            <a:pPr lvl="3">
              <a:defRPr sz="1800"/>
            </a:pPr>
            <a:r>
              <a:rPr sz="2400"/>
              <a:t>正文级别 4</a:t>
            </a:r>
            <a:endParaRPr sz="2400"/>
          </a:p>
          <a:p>
            <a:pPr lvl="4">
              <a:defRPr sz="1800"/>
            </a:pPr>
            <a:r>
              <a:rPr sz="24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683568" y="2877914"/>
            <a:ext cx="7772401" cy="119916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b="1" sz="5400">
                <a:solidFill>
                  <a:srgbClr val="3AA9CC"/>
                </a:solidFill>
                <a:effectLst>
                  <a:outerShdw sx="100000" sy="100000" kx="0" ky="0" algn="b" rotWithShape="0" blurRad="38100" dist="19050" dir="2700000">
                    <a:srgbClr val="009499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400">
                <a:solidFill>
                  <a:srgbClr val="3AA9CC"/>
                </a:solidFill>
                <a:effectLst>
                  <a:outerShdw sx="100000" sy="100000" kx="0" ky="0" algn="b" rotWithShape="0" blurRad="38100" dist="19050" dir="2700000">
                    <a:srgbClr val="009499">
                      <a:alpha val="40000"/>
                    </a:srgbClr>
                  </a:outerShdw>
                </a:effectLst>
              </a:rPr>
              <a:t>标题文本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1371600" y="4077072"/>
            <a:ext cx="6400800" cy="27809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3AA9CC">
                    <a:alpha val="70000"/>
                  </a:srgbClr>
                </a:solidFill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3AA9CC">
                    <a:alpha val="70000"/>
                  </a:srgbClr>
                </a:solidFill>
              </a:defRPr>
            </a:lvl2pPr>
            <a:lvl3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3AA9CC">
                    <a:alpha val="70000"/>
                  </a:srgbClr>
                </a:solidFill>
              </a:defRPr>
            </a:lvl3pPr>
            <a:lvl4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3AA9CC">
                    <a:alpha val="70000"/>
                  </a:srgbClr>
                </a:solidFill>
              </a:defRPr>
            </a:lvl4pPr>
            <a:lvl5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3AA9CC">
                    <a:alpha val="70000"/>
                  </a:srgbClr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AA9CC">
                    <a:alpha val="70000"/>
                  </a:srgbClr>
                </a:solidFill>
              </a:rPr>
              <a:t>正文级别 1</a:t>
            </a:r>
            <a:endParaRPr sz="2800">
              <a:solidFill>
                <a:srgbClr val="3AA9CC">
                  <a:alpha val="70000"/>
                </a:srgbClr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AA9CC">
                    <a:alpha val="70000"/>
                  </a:srgbClr>
                </a:solidFill>
              </a:rPr>
              <a:t>正文级别 2</a:t>
            </a:r>
            <a:endParaRPr sz="2800">
              <a:solidFill>
                <a:srgbClr val="3AA9CC">
                  <a:alpha val="70000"/>
                </a:srgbClr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AA9CC">
                    <a:alpha val="70000"/>
                  </a:srgbClr>
                </a:solidFill>
              </a:rPr>
              <a:t>正文级别 3</a:t>
            </a:r>
            <a:endParaRPr sz="2800">
              <a:solidFill>
                <a:srgbClr val="3AA9CC">
                  <a:alpha val="70000"/>
                </a:srgbClr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AA9CC">
                    <a:alpha val="70000"/>
                  </a:srgbClr>
                </a:solidFill>
              </a:rPr>
              <a:t>正文级别 4</a:t>
            </a:r>
            <a:endParaRPr sz="2800">
              <a:solidFill>
                <a:srgbClr val="3AA9CC">
                  <a:alpha val="70000"/>
                </a:srgbClr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AA9CC">
                    <a:alpha val="70000"/>
                  </a:srgbClr>
                </a:solidFill>
              </a:rPr>
              <a:t>正文级别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xfrm>
            <a:off x="6553200" y="6404292"/>
            <a:ext cx="213360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20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" y="105380"/>
            <a:ext cx="3113128" cy="803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b="1" cap="all" sz="4000">
                <a:solidFill>
                  <a:srgbClr val="3AA9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4000">
                <a:solidFill>
                  <a:srgbClr val="3AA9CC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B6B9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B6B9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B6B9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B6B9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B6B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B6B9"/>
                </a:solidFill>
              </a:rPr>
              <a:t>正文级别 1</a:t>
            </a:r>
            <a:endParaRPr sz="2000">
              <a:solidFill>
                <a:srgbClr val="88B6B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B6B9"/>
                </a:solidFill>
              </a:rPr>
              <a:t>正文级别 2</a:t>
            </a:r>
            <a:endParaRPr sz="2000">
              <a:solidFill>
                <a:srgbClr val="88B6B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B6B9"/>
                </a:solidFill>
              </a:rPr>
              <a:t>正文级别 3</a:t>
            </a:r>
            <a:endParaRPr sz="2000">
              <a:solidFill>
                <a:srgbClr val="88B6B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B6B9"/>
                </a:solidFill>
              </a:rPr>
              <a:t>正文级别 4</a:t>
            </a:r>
            <a:endParaRPr sz="2000">
              <a:solidFill>
                <a:srgbClr val="88B6B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B6B9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6553200" y="6404292"/>
            <a:ext cx="213360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25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" y="105380"/>
            <a:ext cx="3113128" cy="803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Num" sz="quarter" idx="2"/>
          </p:nvPr>
        </p:nvSpPr>
        <p:spPr>
          <a:xfrm>
            <a:off x="6553200" y="6404292"/>
            <a:ext cx="213360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28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" y="105380"/>
            <a:ext cx="3113128" cy="803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12" y="2708918"/>
            <a:ext cx="9144001" cy="13211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9473" y="260647"/>
            <a:ext cx="4321719" cy="848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30200" y="260647"/>
            <a:ext cx="660400" cy="103599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457198" y="1268758"/>
            <a:ext cx="6419059" cy="2"/>
          </a:xfrm>
          <a:prstGeom prst="line">
            <a:avLst/>
          </a:prstGeom>
          <a:ln w="34925">
            <a:solidFill>
              <a:srgbClr val="80CACC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553200" y="6356350"/>
            <a:ext cx="2133600" cy="307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>
              <a:defRPr sz="1400">
                <a:solidFill>
                  <a:srgbClr val="66006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57200" y="1412775"/>
            <a:ext cx="8229600" cy="4751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/>
            </a:pPr>
            <a:r>
              <a:rPr sz="2400"/>
              <a:t>正文级别 1</a:t>
            </a:r>
            <a:endParaRPr sz="2400"/>
          </a:p>
          <a:p>
            <a:pPr lvl="1">
              <a:defRPr sz="1800"/>
            </a:pPr>
            <a:r>
              <a:rPr sz="2400"/>
              <a:t>正文级别 2</a:t>
            </a:r>
            <a:endParaRPr sz="2400"/>
          </a:p>
          <a:p>
            <a:pPr lvl="2">
              <a:defRPr sz="1800"/>
            </a:pPr>
            <a:r>
              <a:rPr sz="2400"/>
              <a:t>正文级别 3</a:t>
            </a:r>
            <a:endParaRPr sz="2400"/>
          </a:p>
          <a:p>
            <a:pPr lvl="3">
              <a:defRPr sz="1800"/>
            </a:pPr>
            <a:r>
              <a:rPr sz="2400"/>
              <a:t>正文级别 4</a:t>
            </a:r>
            <a:endParaRPr sz="2400"/>
          </a:p>
          <a:p>
            <a:pPr lvl="4">
              <a:defRPr sz="1800"/>
            </a:pPr>
            <a:r>
              <a:rPr sz="24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transition spd="med" advClick="1"/>
  <p:txStyles>
    <p:titleStyle>
      <a:lvl1pPr>
        <a:defRPr sz="4400">
          <a:latin typeface="Verdana"/>
          <a:ea typeface="Verdana"/>
          <a:cs typeface="Verdana"/>
          <a:sym typeface="Verdana"/>
        </a:defRPr>
      </a:lvl1pPr>
      <a:lvl2pPr>
        <a:defRPr sz="4400">
          <a:latin typeface="Verdana"/>
          <a:ea typeface="Verdana"/>
          <a:cs typeface="Verdana"/>
          <a:sym typeface="Verdana"/>
        </a:defRPr>
      </a:lvl2pPr>
      <a:lvl3pPr>
        <a:defRPr sz="4400">
          <a:latin typeface="Verdana"/>
          <a:ea typeface="Verdana"/>
          <a:cs typeface="Verdana"/>
          <a:sym typeface="Verdana"/>
        </a:defRPr>
      </a:lvl3pPr>
      <a:lvl4pPr>
        <a:defRPr sz="4400">
          <a:latin typeface="Verdana"/>
          <a:ea typeface="Verdana"/>
          <a:cs typeface="Verdana"/>
          <a:sym typeface="Verdana"/>
        </a:defRPr>
      </a:lvl4pPr>
      <a:lvl5pPr>
        <a:defRPr sz="4400">
          <a:latin typeface="Verdana"/>
          <a:ea typeface="Verdana"/>
          <a:cs typeface="Verdana"/>
          <a:sym typeface="Verdana"/>
        </a:defRPr>
      </a:lvl5pPr>
      <a:lvl6pPr>
        <a:defRPr sz="4400">
          <a:latin typeface="Verdana"/>
          <a:ea typeface="Verdana"/>
          <a:cs typeface="Verdana"/>
          <a:sym typeface="Verdana"/>
        </a:defRPr>
      </a:lvl6pPr>
      <a:lvl7pPr>
        <a:defRPr sz="4400">
          <a:latin typeface="Verdana"/>
          <a:ea typeface="Verdana"/>
          <a:cs typeface="Verdana"/>
          <a:sym typeface="Verdana"/>
        </a:defRPr>
      </a:lvl7pPr>
      <a:lvl8pPr>
        <a:defRPr sz="4400">
          <a:latin typeface="Verdana"/>
          <a:ea typeface="Verdana"/>
          <a:cs typeface="Verdana"/>
          <a:sym typeface="Verdana"/>
        </a:defRPr>
      </a:lvl8pPr>
      <a:lvl9pPr>
        <a:defRPr sz="4400">
          <a:latin typeface="Verdana"/>
          <a:ea typeface="Verdana"/>
          <a:cs typeface="Verdana"/>
          <a:sym typeface="Verdana"/>
        </a:defRPr>
      </a:lvl9pPr>
    </p:titleStyle>
    <p:bodyStyle>
      <a:lvl1pPr marL="342900" indent="-342900">
        <a:spcBef>
          <a:spcPts val="500"/>
        </a:spcBef>
        <a:buSzPct val="100000"/>
        <a:buFont typeface="Wingdings"/>
        <a:buChar char="■"/>
        <a:defRPr sz="2400">
          <a:latin typeface="Times New Roman"/>
          <a:ea typeface="Times New Roman"/>
          <a:cs typeface="Times New Roman"/>
          <a:sym typeface="Times New Roman"/>
        </a:defRPr>
      </a:lvl1pPr>
      <a:lvl2pPr marL="800100" indent="-342900">
        <a:spcBef>
          <a:spcPts val="500"/>
        </a:spcBef>
        <a:buSzPct val="100000"/>
        <a:buFont typeface="Wingdings"/>
        <a:buChar char="✓"/>
        <a:defRPr sz="2400">
          <a:latin typeface="Times New Roman"/>
          <a:ea typeface="Times New Roman"/>
          <a:cs typeface="Times New Roman"/>
          <a:sym typeface="Times New Roman"/>
        </a:defRPr>
      </a:lvl2pPr>
      <a:lvl3pPr marL="1219200" indent="-304800">
        <a:spcBef>
          <a:spcPts val="500"/>
        </a:spcBef>
        <a:buSzPct val="100000"/>
        <a:buFont typeface="Wingdings"/>
        <a:buChar char="✓"/>
        <a:defRPr sz="2400">
          <a:latin typeface="Times New Roman"/>
          <a:ea typeface="Times New Roman"/>
          <a:cs typeface="Times New Roman"/>
          <a:sym typeface="Times New Roman"/>
        </a:defRPr>
      </a:lvl3pPr>
      <a:lvl4pPr marL="1714500" indent="-342900">
        <a:spcBef>
          <a:spcPts val="500"/>
        </a:spcBef>
        <a:buSzPct val="100000"/>
        <a:buFont typeface="Wingdings"/>
        <a:buChar char="✓"/>
        <a:defRPr sz="2400">
          <a:latin typeface="Times New Roman"/>
          <a:ea typeface="Times New Roman"/>
          <a:cs typeface="Times New Roman"/>
          <a:sym typeface="Times New Roman"/>
        </a:defRPr>
      </a:lvl4pPr>
      <a:lvl5pPr marL="2171700" indent="-342900">
        <a:spcBef>
          <a:spcPts val="500"/>
        </a:spcBef>
        <a:buSzPct val="100000"/>
        <a:buFont typeface="Wingdings"/>
        <a:buChar char="✓"/>
        <a:defRPr sz="2400">
          <a:latin typeface="Times New Roman"/>
          <a:ea typeface="Times New Roman"/>
          <a:cs typeface="Times New Roman"/>
          <a:sym typeface="Times New Roman"/>
        </a:defRPr>
      </a:lvl5pPr>
      <a:lvl6pPr marL="2560320" indent="-274320">
        <a:spcBef>
          <a:spcPts val="500"/>
        </a:spcBef>
        <a:buSzPct val="100000"/>
        <a:buFont typeface="Wingdings"/>
        <a:buChar char="•"/>
        <a:defRPr sz="2400">
          <a:latin typeface="Times New Roman"/>
          <a:ea typeface="Times New Roman"/>
          <a:cs typeface="Times New Roman"/>
          <a:sym typeface="Times New Roman"/>
        </a:defRPr>
      </a:lvl6pPr>
      <a:lvl7pPr marL="3017520" indent="-274320">
        <a:spcBef>
          <a:spcPts val="500"/>
        </a:spcBef>
        <a:buSzPct val="100000"/>
        <a:buFont typeface="Wingdings"/>
        <a:buChar char="•"/>
        <a:defRPr sz="2400">
          <a:latin typeface="Times New Roman"/>
          <a:ea typeface="Times New Roman"/>
          <a:cs typeface="Times New Roman"/>
          <a:sym typeface="Times New Roman"/>
        </a:defRPr>
      </a:lvl7pPr>
      <a:lvl8pPr marL="3474720" indent="-274320">
        <a:spcBef>
          <a:spcPts val="500"/>
        </a:spcBef>
        <a:buSzPct val="100000"/>
        <a:buFont typeface="Wingdings"/>
        <a:buChar char="•"/>
        <a:defRPr sz="2400">
          <a:latin typeface="Times New Roman"/>
          <a:ea typeface="Times New Roman"/>
          <a:cs typeface="Times New Roman"/>
          <a:sym typeface="Times New Roman"/>
        </a:defRPr>
      </a:lvl8pPr>
      <a:lvl9pPr marL="3931920" indent="-274320">
        <a:spcBef>
          <a:spcPts val="500"/>
        </a:spcBef>
        <a:buSzPct val="100000"/>
        <a:buFont typeface="Wingdings"/>
        <a:buChar char="•"/>
        <a:defRPr sz="2400"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微软雅黑"/>
        </a:defRPr>
      </a:lvl1pPr>
      <a:lvl2pPr algn="r">
        <a:defRPr sz="1400">
          <a:solidFill>
            <a:schemeClr val="tx1"/>
          </a:solidFill>
          <a:latin typeface="+mn-lt"/>
          <a:ea typeface="+mn-ea"/>
          <a:cs typeface="+mn-cs"/>
          <a:sym typeface="微软雅黑"/>
        </a:defRPr>
      </a:lvl2pPr>
      <a:lvl3pPr algn="r">
        <a:defRPr sz="1400">
          <a:solidFill>
            <a:schemeClr val="tx1"/>
          </a:solidFill>
          <a:latin typeface="+mn-lt"/>
          <a:ea typeface="+mn-ea"/>
          <a:cs typeface="+mn-cs"/>
          <a:sym typeface="微软雅黑"/>
        </a:defRPr>
      </a:lvl3pPr>
      <a:lvl4pPr algn="r">
        <a:defRPr sz="1400">
          <a:solidFill>
            <a:schemeClr val="tx1"/>
          </a:solidFill>
          <a:latin typeface="+mn-lt"/>
          <a:ea typeface="+mn-ea"/>
          <a:cs typeface="+mn-cs"/>
          <a:sym typeface="微软雅黑"/>
        </a:defRPr>
      </a:lvl4pPr>
      <a:lvl5pPr algn="r">
        <a:defRPr sz="1400">
          <a:solidFill>
            <a:schemeClr val="tx1"/>
          </a:solidFill>
          <a:latin typeface="+mn-lt"/>
          <a:ea typeface="+mn-ea"/>
          <a:cs typeface="+mn-cs"/>
          <a:sym typeface="微软雅黑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微软雅黑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微软雅黑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微软雅黑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微软雅黑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683568" y="2877914"/>
            <a:ext cx="7772401" cy="100811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1371600" y="3861048"/>
            <a:ext cx="6400800" cy="10801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905255">
              <a:defRPr sz="1800">
                <a:solidFill>
                  <a:srgbClr val="000000"/>
                </a:solidFill>
              </a:defRPr>
            </a:pPr>
          </a:p>
        </p:txBody>
      </p:sp>
      <p:grpSp>
        <p:nvGrpSpPr>
          <p:cNvPr id="38" name="Group 38"/>
          <p:cNvGrpSpPr/>
          <p:nvPr/>
        </p:nvGrpSpPr>
        <p:grpSpPr>
          <a:xfrm>
            <a:off x="1742851" y="519212"/>
            <a:ext cx="1512169" cy="380436"/>
            <a:chOff x="0" y="0"/>
            <a:chExt cx="1512168" cy="380435"/>
          </a:xfrm>
        </p:grpSpPr>
        <p:sp>
          <p:nvSpPr>
            <p:cNvPr id="36" name="Shape 36"/>
            <p:cNvSpPr/>
            <p:nvPr/>
          </p:nvSpPr>
          <p:spPr>
            <a:xfrm>
              <a:off x="-1" y="-1"/>
              <a:ext cx="1512170" cy="38043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>
                  <a:solidFill>
                    <a:srgbClr val="009499"/>
                  </a:solidFill>
                  <a:latin typeface="黑体"/>
                  <a:ea typeface="黑体"/>
                  <a:cs typeface="黑体"/>
                  <a:sym typeface="黑体"/>
                </a:defRPr>
              </a:pPr>
            </a:p>
          </p:txBody>
        </p:sp>
        <p:sp>
          <p:nvSpPr>
            <p:cNvPr id="37" name="Shape 37"/>
            <p:cNvSpPr/>
            <p:nvPr/>
          </p:nvSpPr>
          <p:spPr>
            <a:xfrm>
              <a:off x="-1" y="-1"/>
              <a:ext cx="1512170" cy="325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>
                  <a:solidFill>
                    <a:srgbClr val="009499"/>
                  </a:solidFill>
                  <a:latin typeface="黑体"/>
                  <a:ea typeface="黑体"/>
                  <a:cs typeface="黑体"/>
                  <a:sym typeface="黑体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9499"/>
                  </a:solidFill>
                </a:rPr>
                <a:t>＊＊部</a:t>
              </a:r>
            </a:p>
          </p:txBody>
        </p:sp>
      </p:grp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660066"/>
                </a:solidFill>
              </a:rPr>
            </a:fld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4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D9DE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9498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9498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4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D9DE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9498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9498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