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theme/theme2.xml" ContentType="application/vnd.openxmlformats-officedocument.theme+xml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1pPr>
    <a:lvl2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2pPr>
    <a:lvl3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3pPr>
    <a:lvl4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4pPr>
    <a:lvl5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5pPr>
    <a:lvl6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6pPr>
    <a:lvl7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7pPr>
    <a:lvl8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8pPr>
    <a:lvl9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Helvetica Light"/>
        <a:ea typeface="Helvetica Light"/>
        <a:cs typeface="Helvetica Light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8" name="Shape 14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mage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2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Body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Title Text"/>
          <p:cNvSpPr txBox="1"/>
          <p:nvPr>
            <p:ph type="title"/>
          </p:nvPr>
        </p:nvSpPr>
        <p:spPr>
          <a:xfrm>
            <a:off x="801509" y="-2"/>
            <a:ext cx="11553052" cy="2968981"/>
          </a:xfrm>
          <a:prstGeom prst="rect">
            <a:avLst/>
          </a:prstGeom>
        </p:spPr>
        <p:txBody>
          <a:bodyPr lIns="72248" tIns="72248" rIns="72248" bIns="72248"/>
          <a:lstStyle>
            <a:lvl1pPr marR="57798" indent="57798" algn="l" defTabSz="1300480">
              <a:defRPr b="1" sz="5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0" name="Body Level One…"/>
          <p:cNvSpPr txBox="1"/>
          <p:nvPr>
            <p:ph type="body" idx="1"/>
          </p:nvPr>
        </p:nvSpPr>
        <p:spPr>
          <a:xfrm>
            <a:off x="2470007" y="3122505"/>
            <a:ext cx="8130260" cy="6631097"/>
          </a:xfrm>
          <a:prstGeom prst="rect">
            <a:avLst/>
          </a:prstGeom>
        </p:spPr>
        <p:txBody>
          <a:bodyPr lIns="72248" tIns="72248" rIns="72248" bIns="72248" anchor="t"/>
          <a:lstStyle>
            <a:lvl1pPr marL="506003" marR="57798" indent="-465363" defTabSz="1300480">
              <a:lnSpc>
                <a:spcPct val="90000"/>
              </a:lnSpc>
              <a:spcBef>
                <a:spcPts val="2200"/>
              </a:spcBef>
              <a:buClr>
                <a:srgbClr val="0D767E"/>
              </a:buClr>
              <a:buSzPct val="100000"/>
              <a:buFont typeface="Arial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950276" marR="57798" indent="-452436" defTabSz="1300480">
              <a:lnSpc>
                <a:spcPct val="90000"/>
              </a:lnSpc>
              <a:spcBef>
                <a:spcPts val="2200"/>
              </a:spcBef>
              <a:buClr>
                <a:srgbClr val="0D767E"/>
              </a:buClr>
              <a:buSzPct val="100000"/>
              <a:buFont typeface="Arial"/>
              <a:buChar char="-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265281" marR="57798" indent="-310242" defTabSz="1300480">
              <a:lnSpc>
                <a:spcPct val="90000"/>
              </a:lnSpc>
              <a:spcBef>
                <a:spcPts val="2200"/>
              </a:spcBef>
              <a:buClr>
                <a:srgbClr val="0D767E"/>
              </a:buClr>
              <a:buSzPct val="100000"/>
              <a:buFont typeface="Arial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722482" marR="57798" indent="-310242" defTabSz="1300480">
              <a:lnSpc>
                <a:spcPct val="90000"/>
              </a:lnSpc>
              <a:spcBef>
                <a:spcPts val="2200"/>
              </a:spcBef>
              <a:buClr>
                <a:srgbClr val="0D767E"/>
              </a:buClr>
              <a:buSzPct val="100000"/>
              <a:buFont typeface="Arial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179682" marR="57798" indent="-310241" defTabSz="1300480">
              <a:lnSpc>
                <a:spcPct val="90000"/>
              </a:lnSpc>
              <a:spcBef>
                <a:spcPts val="2200"/>
              </a:spcBef>
              <a:buClr>
                <a:srgbClr val="0D767E"/>
              </a:buClr>
              <a:buSzPct val="100000"/>
              <a:buFont typeface="Arial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xfrm>
            <a:off x="6155402" y="9085297"/>
            <a:ext cx="693996" cy="674809"/>
          </a:xfrm>
          <a:prstGeom prst="rect">
            <a:avLst/>
          </a:prstGeom>
        </p:spPr>
        <p:txBody>
          <a:bodyPr lIns="72248" tIns="72248" rIns="72248" bIns="72248"/>
          <a:lstStyle>
            <a:lvl1pPr defTabSz="830861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Green Hat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reen hat WBK.jpg" descr="Green hat WBK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244" y="7486791"/>
            <a:ext cx="1898793" cy="1882988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reen Hat"/>
          <p:cNvSpPr txBox="1"/>
          <p:nvPr/>
        </p:nvSpPr>
        <p:spPr>
          <a:xfrm>
            <a:off x="927945" y="1011483"/>
            <a:ext cx="11162457" cy="86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spcBef>
                <a:spcPts val="2700"/>
              </a:spcBef>
              <a:defRPr b="1" sz="5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Green Hat</a:t>
            </a:r>
          </a:p>
        </p:txBody>
      </p:sp>
      <p:sp>
        <p:nvSpPr>
          <p:cNvPr id="121" name="Body Level One…"/>
          <p:cNvSpPr txBox="1"/>
          <p:nvPr>
            <p:ph type="body" idx="1"/>
          </p:nvPr>
        </p:nvSpPr>
        <p:spPr>
          <a:xfrm>
            <a:off x="2470007" y="3122505"/>
            <a:ext cx="8130260" cy="6631097"/>
          </a:xfrm>
          <a:prstGeom prst="rect">
            <a:avLst/>
          </a:prstGeom>
        </p:spPr>
        <p:txBody>
          <a:bodyPr lIns="72248" tIns="72248" rIns="72248" bIns="72248" anchor="t"/>
          <a:lstStyle>
            <a:lvl1pPr marL="506003" marR="57798" indent="-465363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950276" marR="57798" indent="-452436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-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1265281" marR="57798" indent="-310242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1722482" marR="57798" indent="-310242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2179682" marR="57798" indent="-310241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2" name="Slide Number"/>
          <p:cNvSpPr txBox="1"/>
          <p:nvPr>
            <p:ph type="sldNum" sz="quarter" idx="2"/>
          </p:nvPr>
        </p:nvSpPr>
        <p:spPr>
          <a:xfrm>
            <a:off x="6183655" y="9085297"/>
            <a:ext cx="637490" cy="625671"/>
          </a:xfrm>
          <a:prstGeom prst="rect">
            <a:avLst/>
          </a:prstGeom>
        </p:spPr>
        <p:txBody>
          <a:bodyPr lIns="72248" tIns="72248" rIns="72248" bIns="72248"/>
          <a:lstStyle>
            <a:lvl1pPr defTabSz="830861">
              <a:defRPr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 Body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itle Text"/>
          <p:cNvSpPr txBox="1"/>
          <p:nvPr>
            <p:ph type="title"/>
          </p:nvPr>
        </p:nvSpPr>
        <p:spPr>
          <a:xfrm>
            <a:off x="801509" y="-2"/>
            <a:ext cx="11553052" cy="2968981"/>
          </a:xfrm>
          <a:prstGeom prst="rect">
            <a:avLst/>
          </a:prstGeom>
        </p:spPr>
        <p:txBody>
          <a:bodyPr lIns="72248" tIns="72248" rIns="72248" bIns="72248"/>
          <a:lstStyle>
            <a:lvl1pPr marR="57798" indent="57798" algn="l" defTabSz="1300480">
              <a:defRPr b="1" sz="5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31" name="Body Level One…"/>
          <p:cNvSpPr txBox="1"/>
          <p:nvPr>
            <p:ph type="body" idx="1"/>
          </p:nvPr>
        </p:nvSpPr>
        <p:spPr>
          <a:xfrm>
            <a:off x="2470007" y="3122505"/>
            <a:ext cx="8130260" cy="6631097"/>
          </a:xfrm>
          <a:prstGeom prst="rect">
            <a:avLst/>
          </a:prstGeom>
        </p:spPr>
        <p:txBody>
          <a:bodyPr lIns="72248" tIns="72248" rIns="72248" bIns="72248" anchor="t"/>
          <a:lstStyle>
            <a:lvl1pPr marL="506003" marR="57798" indent="-465363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1pPr>
            <a:lvl2pPr marL="950276" marR="57798" indent="-452436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-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2pPr>
            <a:lvl3pPr marL="1265281" marR="57798" indent="-310242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3pPr>
            <a:lvl4pPr marL="1722482" marR="57798" indent="-310242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4pPr>
            <a:lvl5pPr marL="2179682" marR="57798" indent="-310241" defTabSz="1300480">
              <a:lnSpc>
                <a:spcPct val="90000"/>
              </a:lnSpc>
              <a:spcBef>
                <a:spcPts val="2400"/>
              </a:spcBef>
              <a:buClr>
                <a:srgbClr val="0D767E"/>
              </a:buClr>
              <a:buSzPct val="100000"/>
              <a:buFont typeface="Helvetica"/>
              <a:buChar char="§"/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" name="Slide Number"/>
          <p:cNvSpPr txBox="1"/>
          <p:nvPr>
            <p:ph type="sldNum" sz="quarter" idx="2"/>
          </p:nvPr>
        </p:nvSpPr>
        <p:spPr>
          <a:xfrm>
            <a:off x="6183655" y="9085297"/>
            <a:ext cx="637490" cy="625671"/>
          </a:xfrm>
          <a:prstGeom prst="rect">
            <a:avLst/>
          </a:prstGeom>
        </p:spPr>
        <p:txBody>
          <a:bodyPr lIns="72248" tIns="72248" rIns="72248" bIns="72248"/>
          <a:lstStyle>
            <a:lvl1pPr defTabSz="830861">
              <a:defRPr sz="34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1_6HatsTitle Master 0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Text"/>
          <p:cNvSpPr txBox="1"/>
          <p:nvPr>
            <p:ph type="title"/>
          </p:nvPr>
        </p:nvSpPr>
        <p:spPr>
          <a:xfrm>
            <a:off x="801510" y="1219199"/>
            <a:ext cx="11553051" cy="2226735"/>
          </a:xfrm>
          <a:prstGeom prst="rect">
            <a:avLst/>
          </a:prstGeom>
        </p:spPr>
        <p:txBody>
          <a:bodyPr lIns="72248" tIns="72248" rIns="72248" bIns="72248"/>
          <a:lstStyle>
            <a:lvl1pPr marR="77063" algn="l" defTabSz="1733973">
              <a:defRPr b="1" sz="6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half" idx="1"/>
          </p:nvPr>
        </p:nvSpPr>
        <p:spPr>
          <a:xfrm>
            <a:off x="2470008" y="3561079"/>
            <a:ext cx="8130260" cy="4973322"/>
          </a:xfrm>
          <a:prstGeom prst="rect">
            <a:avLst/>
          </a:prstGeom>
        </p:spPr>
        <p:txBody>
          <a:bodyPr lIns="72248" tIns="72248" rIns="72248" bIns="72248" anchor="t"/>
          <a:lstStyle>
            <a:lvl1pPr marL="677454" marR="77063" indent="-636814" defTabSz="1733973">
              <a:lnSpc>
                <a:spcPct val="90000"/>
              </a:lnSpc>
              <a:spcBef>
                <a:spcPts val="3000"/>
              </a:spcBef>
              <a:buSzPct val="100000"/>
              <a:buChar char="▪"/>
              <a:defRPr sz="52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  <a:lvl2pPr marL="1116964" marR="77063" indent="-619124" defTabSz="1733973">
              <a:lnSpc>
                <a:spcPct val="90000"/>
              </a:lnSpc>
              <a:spcBef>
                <a:spcPts val="3000"/>
              </a:spcBef>
              <a:buSzPct val="100000"/>
              <a:buChar char="-"/>
              <a:defRPr sz="52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2pPr>
            <a:lvl3pPr marL="1379581" marR="77063" indent="-424542" defTabSz="1733973">
              <a:lnSpc>
                <a:spcPct val="90000"/>
              </a:lnSpc>
              <a:spcBef>
                <a:spcPts val="3000"/>
              </a:spcBef>
              <a:buSzPct val="100000"/>
              <a:buChar char="▪"/>
              <a:defRPr sz="52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3pPr>
            <a:lvl4pPr marL="1836781" marR="77063" indent="-424542" defTabSz="1733973">
              <a:lnSpc>
                <a:spcPct val="90000"/>
              </a:lnSpc>
              <a:spcBef>
                <a:spcPts val="3000"/>
              </a:spcBef>
              <a:buSzPct val="100000"/>
              <a:buChar char="▪"/>
              <a:defRPr sz="52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4pPr>
            <a:lvl5pPr marL="2293981" marR="77063" indent="-424542" defTabSz="1733973">
              <a:lnSpc>
                <a:spcPct val="90000"/>
              </a:lnSpc>
              <a:spcBef>
                <a:spcPts val="3000"/>
              </a:spcBef>
              <a:buSzPct val="100000"/>
              <a:buChar char="▪"/>
              <a:defRPr sz="52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Slide Number"/>
          <p:cNvSpPr txBox="1"/>
          <p:nvPr>
            <p:ph type="sldNum" sz="quarter" idx="2"/>
          </p:nvPr>
        </p:nvSpPr>
        <p:spPr>
          <a:xfrm>
            <a:off x="6056518" y="8033174"/>
            <a:ext cx="891765" cy="884894"/>
          </a:xfrm>
          <a:prstGeom prst="rect">
            <a:avLst/>
          </a:prstGeom>
        </p:spPr>
        <p:txBody>
          <a:bodyPr lIns="72248" tIns="72248" rIns="72248" bIns="72248"/>
          <a:lstStyle>
            <a:lvl1pPr defTabSz="1107816">
              <a:defRPr sz="52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mage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0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0" algn="ctr">
              <a:spcBef>
                <a:spcPts val="0"/>
              </a:spcBef>
              <a:buSzTx/>
              <a:buNone/>
              <a:defRPr sz="3200"/>
            </a:lvl2pPr>
            <a:lvl3pPr marL="0" indent="0" algn="ctr">
              <a:spcBef>
                <a:spcPts val="0"/>
              </a:spcBef>
              <a:buSzTx/>
              <a:buNone/>
              <a:defRPr sz="3200"/>
            </a:lvl3pPr>
            <a:lvl4pPr marL="0" indent="0" algn="ctr">
              <a:spcBef>
                <a:spcPts val="0"/>
              </a:spcBef>
              <a:buSzTx/>
              <a:buNone/>
              <a:defRPr sz="3200"/>
            </a:lvl4pPr>
            <a:lvl5pPr marL="0" indent="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14"/>
          </p:nvPr>
        </p:nvSpPr>
        <p:spPr>
          <a:xfrm>
            <a:off x="6724518" y="889000"/>
            <a:ext cx="5334002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"/>
              </a:defRPr>
            </a:lvl1pPr>
            <a:lvl2pPr marL="740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2pPr>
            <a:lvl3pPr marL="1185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3pPr>
            <a:lvl4pPr marL="16298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4pPr>
            <a:lvl5pPr marL="2074333" indent="-296333" algn="ctr">
              <a:spcBef>
                <a:spcPts val="0"/>
              </a:spcBef>
              <a:defRPr sz="2400">
                <a:latin typeface="+mn-lt"/>
                <a:ea typeface="+mn-ea"/>
                <a:cs typeface="+mn-cs"/>
                <a:sym typeface="Helvetica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“Type a quote here.”"/>
          <p:cNvSpPr/>
          <p:nvPr>
            <p:ph type="body" sz="quarter" idx="13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/>
          <a:lstStyle/>
          <a:p>
            <a:pPr marL="0" indent="0" algn="ctr">
              <a:spcBef>
                <a:spcPts val="0"/>
              </a:spcBef>
              <a:buSzTx/>
              <a:buNone/>
              <a:defRPr sz="3800"/>
            </a:pP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8" Type="http://schemas.openxmlformats.org/officeDocument/2006/relationships/image" Target="../media/image10.jpeg"/><Relationship Id="rId9" Type="http://schemas.openxmlformats.org/officeDocument/2006/relationships/image" Target="../media/image14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4.png"/><Relationship Id="rId9" Type="http://schemas.openxmlformats.org/officeDocument/2006/relationships/image" Target="../media/image15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11.jpeg"/><Relationship Id="rId9" Type="http://schemas.openxmlformats.org/officeDocument/2006/relationships/image" Target="../media/image16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19.jpeg"/><Relationship Id="rId8" Type="http://schemas.openxmlformats.org/officeDocument/2006/relationships/image" Target="../media/image20.jpe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1.png"/><Relationship Id="rId5" Type="http://schemas.openxmlformats.org/officeDocument/2006/relationships/image" Target="../media/image21.jpe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7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36.png"/><Relationship Id="rId9" Type="http://schemas.openxmlformats.org/officeDocument/2006/relationships/image" Target="../media/image35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8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.png"/><Relationship Id="rId7" Type="http://schemas.openxmlformats.org/officeDocument/2006/relationships/image" Target="../media/image35.png"/><Relationship Id="rId8" Type="http://schemas.openxmlformats.org/officeDocument/2006/relationships/image" Target="../media/image4.png"/><Relationship Id="rId9" Type="http://schemas.openxmlformats.org/officeDocument/2006/relationships/image" Target="../media/image36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22.jpe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.png"/><Relationship Id="rId7" Type="http://schemas.openxmlformats.org/officeDocument/2006/relationships/image" Target="../media/image35.png"/><Relationship Id="rId8" Type="http://schemas.openxmlformats.org/officeDocument/2006/relationships/image" Target="../media/image4.png"/><Relationship Id="rId9" Type="http://schemas.openxmlformats.org/officeDocument/2006/relationships/image" Target="../media/image36.png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9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.png"/><Relationship Id="rId7" Type="http://schemas.openxmlformats.org/officeDocument/2006/relationships/image" Target="../media/image35.png"/><Relationship Id="rId8" Type="http://schemas.openxmlformats.org/officeDocument/2006/relationships/image" Target="../media/image4.png"/><Relationship Id="rId9" Type="http://schemas.openxmlformats.org/officeDocument/2006/relationships/image" Target="../media/image36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jpeg"/><Relationship Id="rId7" Type="http://schemas.openxmlformats.org/officeDocument/2006/relationships/image" Target="../media/image8.jpeg"/><Relationship Id="rId8" Type="http://schemas.openxmlformats.org/officeDocument/2006/relationships/image" Target="../media/image9.jpe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jpe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1.jpe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2.jpe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itle 1"/>
          <p:cNvSpPr txBox="1"/>
          <p:nvPr>
            <p:ph type="title"/>
          </p:nvPr>
        </p:nvSpPr>
        <p:spPr>
          <a:xfrm>
            <a:off x="863600" y="2667000"/>
            <a:ext cx="11506200" cy="4114800"/>
          </a:xfrm>
          <a:prstGeom prst="rect">
            <a:avLst/>
          </a:prstGeom>
        </p:spPr>
        <p:txBody>
          <a:bodyPr/>
          <a:lstStyle/>
          <a:p>
            <a:pPr indent="40640" algn="ctr"/>
            <a:r>
              <a:t>焦点：</a:t>
            </a:r>
            <a:br/>
            <a:br/>
            <a:r>
              <a:rPr sz="3600"/>
              <a:t>汇报人：</a:t>
            </a:r>
            <a:br>
              <a:rPr sz="3600"/>
            </a:br>
            <a:r>
              <a:rPr sz="3600"/>
              <a:t>时间：</a:t>
            </a:r>
          </a:p>
        </p:txBody>
      </p:sp>
      <p:sp>
        <p:nvSpPr>
          <p:cNvPr id="151" name="Six Thinking Hats"/>
          <p:cNvSpPr txBox="1"/>
          <p:nvPr/>
        </p:nvSpPr>
        <p:spPr>
          <a:xfrm>
            <a:off x="330200" y="550051"/>
            <a:ext cx="10134600" cy="1033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/>
          <a:p>
            <a:pPr marR="57798" indent="57798" algn="l" defTabSz="1300480">
              <a:defRPr b="1" sz="5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Six Thinking Hats</a:t>
            </a:r>
            <a:r>
              <a:t>应用模版</a:t>
            </a:r>
          </a:p>
        </p:txBody>
      </p:sp>
      <p:pic>
        <p:nvPicPr>
          <p:cNvPr id="15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207" name="Title"/>
          <p:cNvSpPr txBox="1"/>
          <p:nvPr>
            <p:ph type="title"/>
          </p:nvPr>
        </p:nvSpPr>
        <p:spPr>
          <a:xfrm>
            <a:off x="801510" y="-2"/>
            <a:ext cx="11553051" cy="2968981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焦点：</a:t>
            </a:r>
          </a:p>
        </p:txBody>
      </p:sp>
      <p:sp>
        <p:nvSpPr>
          <p:cNvPr id="208" name="Body"/>
          <p:cNvSpPr txBox="1"/>
          <p:nvPr>
            <p:ph type="body" idx="1"/>
          </p:nvPr>
        </p:nvSpPr>
        <p:spPr>
          <a:xfrm>
            <a:off x="2470008" y="3122505"/>
            <a:ext cx="8130259" cy="6631096"/>
          </a:xfrm>
          <a:prstGeom prst="rect">
            <a:avLst/>
          </a:prstGeom>
        </p:spPr>
        <p:txBody>
          <a:bodyPr/>
          <a:lstStyle>
            <a:lvl1pPr marL="783590" indent="-742950">
              <a:buFontTx/>
              <a:buAutoNum type="arabicPeriod" startAt="1"/>
            </a:lvl1pPr>
          </a:lstStyle>
          <a:p>
            <a:pPr/>
            <a:r>
              <a:t>Who does what when</a:t>
            </a:r>
          </a:p>
        </p:txBody>
      </p:sp>
      <p:pic>
        <p:nvPicPr>
          <p:cNvPr id="209" name="Blue.png" descr="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8631" y="2703640"/>
            <a:ext cx="2046339" cy="1782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21457" y="3962398"/>
            <a:ext cx="4621673" cy="4170119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Oval"/>
          <p:cNvSpPr/>
          <p:nvPr/>
        </p:nvSpPr>
        <p:spPr>
          <a:xfrm>
            <a:off x="2546773" y="4571998"/>
            <a:ext cx="2919309" cy="2946403"/>
          </a:xfrm>
          <a:prstGeom prst="ellipse">
            <a:avLst/>
          </a:prstGeom>
          <a:solidFill>
            <a:srgbClr val="0085CC">
              <a:alpha val="4313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14" name="Oval"/>
          <p:cNvSpPr/>
          <p:nvPr/>
        </p:nvSpPr>
        <p:spPr>
          <a:xfrm>
            <a:off x="3393438" y="5283200"/>
            <a:ext cx="1790421" cy="1828802"/>
          </a:xfrm>
          <a:prstGeom prst="ellipse">
            <a:avLst/>
          </a:prstGeom>
          <a:solidFill>
            <a:srgbClr val="0085CC">
              <a:alpha val="309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215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75662" y="5479625"/>
            <a:ext cx="1370473" cy="1474331"/>
          </a:xfrm>
          <a:prstGeom prst="rect">
            <a:avLst/>
          </a:prstGeom>
          <a:ln w="12700">
            <a:miter lim="400000"/>
          </a:ln>
        </p:spPr>
      </p:pic>
      <p:pic>
        <p:nvPicPr>
          <p:cNvPr id="216" name="Blue.png" descr="Blu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6079" y="7547750"/>
            <a:ext cx="1955238" cy="1941691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Blue hat  P. 16"/>
          <p:cNvSpPr txBox="1"/>
          <p:nvPr/>
        </p:nvSpPr>
        <p:spPr>
          <a:xfrm>
            <a:off x="487679" y="566701"/>
            <a:ext cx="4840678" cy="86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spcBef>
                <a:spcPts val="3200"/>
              </a:spcBef>
              <a:defRPr b="1" sz="5000">
                <a:solidFill>
                  <a:srgbClr val="00BEF3"/>
                </a:solidFill>
                <a:uFill>
                  <a:solidFill>
                    <a:srgbClr val="00BEF3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Blue hat  P. 16</a:t>
            </a:r>
          </a:p>
        </p:txBody>
      </p:sp>
      <p:sp>
        <p:nvSpPr>
          <p:cNvPr id="218" name="Managing the Thinking"/>
          <p:cNvSpPr txBox="1"/>
          <p:nvPr/>
        </p:nvSpPr>
        <p:spPr>
          <a:xfrm>
            <a:off x="717972" y="1731715"/>
            <a:ext cx="5797975" cy="67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b="1" sz="3800">
                <a:solidFill>
                  <a:srgbClr val="00BEF3"/>
                </a:solidFill>
                <a:uFill>
                  <a:solidFill>
                    <a:srgbClr val="00BEF3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Managing the Thinking</a:t>
            </a:r>
          </a:p>
        </p:txBody>
      </p:sp>
      <p:sp>
        <p:nvSpPr>
          <p:cNvPr id="219" name="Line"/>
          <p:cNvSpPr/>
          <p:nvPr/>
        </p:nvSpPr>
        <p:spPr>
          <a:xfrm flipV="1">
            <a:off x="5843127" y="2910275"/>
            <a:ext cx="1293709" cy="3136055"/>
          </a:xfrm>
          <a:prstGeom prst="line">
            <a:avLst/>
          </a:prstGeom>
          <a:ln w="50800">
            <a:solidFill>
              <a:srgbClr val="C6E6E9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2" name="Group"/>
          <p:cNvGrpSpPr/>
          <p:nvPr/>
        </p:nvGrpSpPr>
        <p:grpSpPr>
          <a:xfrm>
            <a:off x="7091680" y="1733973"/>
            <a:ext cx="5592518" cy="1352412"/>
            <a:chOff x="0" y="0"/>
            <a:chExt cx="5592517" cy="1352411"/>
          </a:xfrm>
        </p:grpSpPr>
        <p:pic>
          <p:nvPicPr>
            <p:cNvPr id="220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592519" cy="1352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“Control” hat"/>
            <p:cNvSpPr txBox="1"/>
            <p:nvPr/>
          </p:nvSpPr>
          <p:spPr>
            <a:xfrm>
              <a:off x="138852" y="304932"/>
              <a:ext cx="5328360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“Control” hat</a:t>
              </a:r>
            </a:p>
          </p:txBody>
        </p:sp>
      </p:grpSp>
      <p:sp>
        <p:nvSpPr>
          <p:cNvPr id="223" name="Line"/>
          <p:cNvSpPr/>
          <p:nvPr/>
        </p:nvSpPr>
        <p:spPr>
          <a:xfrm flipV="1">
            <a:off x="5843127" y="4179146"/>
            <a:ext cx="1277905" cy="1867183"/>
          </a:xfrm>
          <a:prstGeom prst="line">
            <a:avLst/>
          </a:prstGeom>
          <a:ln w="50800">
            <a:solidFill>
              <a:srgbClr val="C6E6E9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26" name="Group"/>
          <p:cNvGrpSpPr/>
          <p:nvPr/>
        </p:nvGrpSpPr>
        <p:grpSpPr>
          <a:xfrm>
            <a:off x="7118773" y="3208302"/>
            <a:ext cx="5574456" cy="1474331"/>
            <a:chOff x="0" y="0"/>
            <a:chExt cx="5574455" cy="1474330"/>
          </a:xfrm>
        </p:grpSpPr>
        <p:pic>
          <p:nvPicPr>
            <p:cNvPr id="224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5574457" cy="1474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5" name="Organizes the thinking"/>
            <p:cNvSpPr txBox="1"/>
            <p:nvPr/>
          </p:nvSpPr>
          <p:spPr>
            <a:xfrm>
              <a:off x="143367" y="362506"/>
              <a:ext cx="5310297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Organizes the thinking</a:t>
              </a:r>
            </a:p>
          </p:txBody>
        </p:sp>
      </p:grpSp>
      <p:sp>
        <p:nvSpPr>
          <p:cNvPr id="227" name="Line"/>
          <p:cNvSpPr/>
          <p:nvPr/>
        </p:nvSpPr>
        <p:spPr>
          <a:xfrm flipV="1">
            <a:off x="5843128" y="5619608"/>
            <a:ext cx="1402082" cy="426722"/>
          </a:xfrm>
          <a:prstGeom prst="line">
            <a:avLst/>
          </a:prstGeom>
          <a:ln w="50800">
            <a:solidFill>
              <a:srgbClr val="C6E6E9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30" name="Group"/>
          <p:cNvGrpSpPr/>
          <p:nvPr/>
        </p:nvGrpSpPr>
        <p:grpSpPr>
          <a:xfrm>
            <a:off x="7231661" y="4847447"/>
            <a:ext cx="5529301" cy="1456270"/>
            <a:chOff x="0" y="0"/>
            <a:chExt cx="5529300" cy="1456269"/>
          </a:xfrm>
        </p:grpSpPr>
        <p:pic>
          <p:nvPicPr>
            <p:cNvPr id="228" name="image.png" descr="imag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-1" y="-1"/>
              <a:ext cx="5529302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9" name="Sets the focus and agenda"/>
            <p:cNvSpPr txBox="1"/>
            <p:nvPr/>
          </p:nvSpPr>
          <p:spPr>
            <a:xfrm>
              <a:off x="134336" y="77038"/>
              <a:ext cx="5274174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Sets the focus and agenda</a:t>
              </a:r>
            </a:p>
          </p:txBody>
        </p:sp>
      </p:grpSp>
      <p:sp>
        <p:nvSpPr>
          <p:cNvPr id="231" name="Line"/>
          <p:cNvSpPr/>
          <p:nvPr/>
        </p:nvSpPr>
        <p:spPr>
          <a:xfrm>
            <a:off x="5843127" y="6046327"/>
            <a:ext cx="1449496" cy="842153"/>
          </a:xfrm>
          <a:prstGeom prst="line">
            <a:avLst/>
          </a:prstGeom>
          <a:ln w="50800">
            <a:solidFill>
              <a:srgbClr val="C6E6E9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34" name="Group"/>
          <p:cNvGrpSpPr/>
          <p:nvPr/>
        </p:nvGrpSpPr>
        <p:grpSpPr>
          <a:xfrm>
            <a:off x="7274558" y="6346612"/>
            <a:ext cx="5418671" cy="1456271"/>
            <a:chOff x="0" y="0"/>
            <a:chExt cx="5418669" cy="1456269"/>
          </a:xfrm>
        </p:grpSpPr>
        <p:pic>
          <p:nvPicPr>
            <p:cNvPr id="232" name="image.png" descr="imag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-1" y="-1"/>
              <a:ext cx="5418671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Summarizes and concludes"/>
            <p:cNvSpPr txBox="1"/>
            <p:nvPr/>
          </p:nvSpPr>
          <p:spPr>
            <a:xfrm>
              <a:off x="137724" y="79296"/>
              <a:ext cx="5165800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Summarizes and concludes</a:t>
              </a:r>
            </a:p>
          </p:txBody>
        </p:sp>
      </p:grpSp>
      <p:sp>
        <p:nvSpPr>
          <p:cNvPr id="235" name="Line"/>
          <p:cNvSpPr/>
          <p:nvPr/>
        </p:nvSpPr>
        <p:spPr>
          <a:xfrm>
            <a:off x="5843127" y="6046327"/>
            <a:ext cx="1386279" cy="2081673"/>
          </a:xfrm>
          <a:prstGeom prst="line">
            <a:avLst/>
          </a:prstGeom>
          <a:ln w="50800">
            <a:solidFill>
              <a:srgbClr val="C6E6E9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38" name="Group"/>
          <p:cNvGrpSpPr/>
          <p:nvPr/>
        </p:nvGrpSpPr>
        <p:grpSpPr>
          <a:xfrm>
            <a:off x="7256497" y="7854808"/>
            <a:ext cx="5452537" cy="1456270"/>
            <a:chOff x="0" y="0"/>
            <a:chExt cx="5452536" cy="1456269"/>
          </a:xfrm>
        </p:grpSpPr>
        <p:pic>
          <p:nvPicPr>
            <p:cNvPr id="236" name="image.png" descr="image.png"/>
            <p:cNvPicPr>
              <a:picLocks noChangeAspect="1"/>
            </p:cNvPicPr>
            <p:nvPr/>
          </p:nvPicPr>
          <p:blipFill>
            <a:blip r:embed="rId10">
              <a:extLst/>
            </a:blip>
            <a:stretch>
              <a:fillRect/>
            </a:stretch>
          </p:blipFill>
          <p:spPr>
            <a:xfrm>
              <a:off x="-1" y="-1"/>
              <a:ext cx="5452538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7" name="Ensures that the rules are observed"/>
            <p:cNvSpPr txBox="1"/>
            <p:nvPr/>
          </p:nvSpPr>
          <p:spPr>
            <a:xfrm>
              <a:off x="137723" y="80425"/>
              <a:ext cx="5201925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Ensures that the rules are observed</a:t>
              </a:r>
            </a:p>
          </p:txBody>
        </p:sp>
      </p:grpSp>
      <p:pic>
        <p:nvPicPr>
          <p:cNvPr id="239" name="Abstract%20Blue%20backgrounds%2038.jpg" descr="Abstract%20Blue%20backgrounds%2038.jpg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-2" y="-36125"/>
            <a:ext cx="13004803" cy="97897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10" presetID="1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0" dur="1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4" grpId="5"/>
      <p:bldP build="whole" bldLvl="1" animBg="1" rev="0" advAuto="0" spid="231" grpId="12"/>
      <p:bldP build="whole" bldLvl="1" animBg="1" rev="0" advAuto="0" spid="235" grpId="14"/>
      <p:bldP build="whole" bldLvl="1" animBg="1" rev="0" advAuto="0" spid="213" grpId="4"/>
      <p:bldP build="whole" bldLvl="1" animBg="1" rev="0" advAuto="0" spid="230" grpId="11"/>
      <p:bldP build="whole" bldLvl="1" animBg="1" rev="0" advAuto="0" spid="222" grpId="7"/>
      <p:bldP build="whole" bldLvl="1" animBg="1" rev="0" advAuto="0" spid="227" grpId="10"/>
      <p:bldP build="whole" bldLvl="1" animBg="1" rev="0" advAuto="0" spid="234" grpId="13"/>
      <p:bldP build="whole" bldLvl="1" animBg="1" rev="0" advAuto="0" spid="223" grpId="8"/>
      <p:bldP build="whole" bldLvl="1" animBg="1" rev="0" advAuto="0" spid="238" grpId="15"/>
      <p:bldP build="whole" bldLvl="1" animBg="1" rev="0" advAuto="0" spid="218" grpId="2"/>
      <p:bldP build="whole" bldLvl="1" animBg="1" rev="0" advAuto="0" spid="239" grpId="16"/>
      <p:bldP build="whole" bldLvl="1" animBg="1" rev="0" advAuto="0" spid="212" grpId="3"/>
      <p:bldP build="whole" bldLvl="1" animBg="1" rev="0" advAuto="0" spid="219" grpId="6"/>
      <p:bldP build="whole" bldLvl="1" animBg="1" rev="0" advAuto="0" spid="239" grpId="1"/>
      <p:bldP build="whole" bldLvl="1" animBg="1" rev="0" advAuto="0" spid="226" grpId="9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242" name="Oval"/>
          <p:cNvSpPr/>
          <p:nvPr/>
        </p:nvSpPr>
        <p:spPr>
          <a:xfrm>
            <a:off x="1228229" y="3962398"/>
            <a:ext cx="4614902" cy="4165603"/>
          </a:xfrm>
          <a:prstGeom prst="ellipse">
            <a:avLst/>
          </a:prstGeom>
          <a:solidFill>
            <a:srgbClr val="E0E0E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3" name="Oval"/>
          <p:cNvSpPr/>
          <p:nvPr/>
        </p:nvSpPr>
        <p:spPr>
          <a:xfrm>
            <a:off x="2546773" y="4571998"/>
            <a:ext cx="2919309" cy="2946403"/>
          </a:xfrm>
          <a:prstGeom prst="ellipse">
            <a:avLst/>
          </a:prstGeom>
          <a:solidFill>
            <a:srgbClr val="F5F5F5">
              <a:alpha val="43136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44" name="Oval"/>
          <p:cNvSpPr/>
          <p:nvPr/>
        </p:nvSpPr>
        <p:spPr>
          <a:xfrm>
            <a:off x="3393438" y="5283200"/>
            <a:ext cx="1790421" cy="1828802"/>
          </a:xfrm>
          <a:prstGeom prst="ellipse">
            <a:avLst/>
          </a:prstGeom>
          <a:solidFill>
            <a:srgbClr val="F5F5F5">
              <a:alpha val="30978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47" name="Group"/>
          <p:cNvGrpSpPr/>
          <p:nvPr/>
        </p:nvGrpSpPr>
        <p:grpSpPr>
          <a:xfrm>
            <a:off x="3677918" y="5486400"/>
            <a:ext cx="1368217" cy="1460785"/>
            <a:chOff x="0" y="0"/>
            <a:chExt cx="1368216" cy="1460783"/>
          </a:xfrm>
        </p:grpSpPr>
        <p:sp>
          <p:nvSpPr>
            <p:cNvPr id="245" name="Oval"/>
            <p:cNvSpPr/>
            <p:nvPr/>
          </p:nvSpPr>
          <p:spPr>
            <a:xfrm>
              <a:off x="0" y="0"/>
              <a:ext cx="1368217" cy="1460785"/>
            </a:xfrm>
            <a:prstGeom prst="ellipse">
              <a:avLst/>
            </a:pr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algn="l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46" name="WH"/>
            <p:cNvSpPr txBox="1"/>
            <p:nvPr/>
          </p:nvSpPr>
          <p:spPr>
            <a:xfrm>
              <a:off x="2725" y="275087"/>
              <a:ext cx="1362760" cy="910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185" tIns="54185" rIns="54185" bIns="54185" numCol="1" anchor="ctr">
              <a:spAutoFit/>
            </a:bodyPr>
            <a:lstStyle>
              <a:lvl1pPr marR="56816" indent="56816" defTabSz="1300480">
                <a:spcBef>
                  <a:spcPts val="3200"/>
                </a:spcBef>
                <a:defRPr b="1" sz="56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WH</a:t>
              </a:r>
            </a:p>
          </p:txBody>
        </p:sp>
      </p:grpSp>
      <p:sp>
        <p:nvSpPr>
          <p:cNvPr id="248" name="Information"/>
          <p:cNvSpPr txBox="1"/>
          <p:nvPr/>
        </p:nvSpPr>
        <p:spPr>
          <a:xfrm>
            <a:off x="1058896" y="1853634"/>
            <a:ext cx="3323451" cy="67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b="1"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Information</a:t>
            </a:r>
          </a:p>
        </p:txBody>
      </p:sp>
      <p:sp>
        <p:nvSpPr>
          <p:cNvPr id="249" name="Line"/>
          <p:cNvSpPr/>
          <p:nvPr/>
        </p:nvSpPr>
        <p:spPr>
          <a:xfrm flipV="1">
            <a:off x="5843127" y="2910275"/>
            <a:ext cx="1293709" cy="3136055"/>
          </a:xfrm>
          <a:prstGeom prst="line">
            <a:avLst/>
          </a:prstGeom>
          <a:ln w="50800">
            <a:solidFill>
              <a:srgbClr val="F5F5F5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52" name="Group"/>
          <p:cNvGrpSpPr/>
          <p:nvPr/>
        </p:nvGrpSpPr>
        <p:grpSpPr>
          <a:xfrm>
            <a:off x="7091680" y="1733973"/>
            <a:ext cx="5592518" cy="1352412"/>
            <a:chOff x="0" y="0"/>
            <a:chExt cx="5592517" cy="1352411"/>
          </a:xfrm>
        </p:grpSpPr>
        <p:pic>
          <p:nvPicPr>
            <p:cNvPr id="250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592519" cy="1352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1" name="Information we know"/>
            <p:cNvSpPr txBox="1"/>
            <p:nvPr/>
          </p:nvSpPr>
          <p:spPr>
            <a:xfrm>
              <a:off x="138852" y="304932"/>
              <a:ext cx="5328360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Information we know</a:t>
              </a:r>
            </a:p>
          </p:txBody>
        </p:sp>
      </p:grpSp>
      <p:sp>
        <p:nvSpPr>
          <p:cNvPr id="253" name="Line"/>
          <p:cNvSpPr/>
          <p:nvPr/>
        </p:nvSpPr>
        <p:spPr>
          <a:xfrm flipV="1">
            <a:off x="5843127" y="4179146"/>
            <a:ext cx="1277905" cy="1867183"/>
          </a:xfrm>
          <a:prstGeom prst="line">
            <a:avLst/>
          </a:prstGeom>
          <a:ln w="50800">
            <a:solidFill>
              <a:srgbClr val="F5F5F5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56" name="Group"/>
          <p:cNvGrpSpPr/>
          <p:nvPr/>
        </p:nvGrpSpPr>
        <p:grpSpPr>
          <a:xfrm>
            <a:off x="7118773" y="3208302"/>
            <a:ext cx="5574456" cy="1474331"/>
            <a:chOff x="0" y="0"/>
            <a:chExt cx="5574455" cy="1474330"/>
          </a:xfrm>
        </p:grpSpPr>
        <p:pic>
          <p:nvPicPr>
            <p:cNvPr id="254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5574457" cy="1474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5" name="Information we need"/>
            <p:cNvSpPr txBox="1"/>
            <p:nvPr/>
          </p:nvSpPr>
          <p:spPr>
            <a:xfrm>
              <a:off x="143367" y="362506"/>
              <a:ext cx="5310297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Information we need</a:t>
              </a:r>
            </a:p>
          </p:txBody>
        </p:sp>
      </p:grpSp>
      <p:sp>
        <p:nvSpPr>
          <p:cNvPr id="257" name="Line"/>
          <p:cNvSpPr/>
          <p:nvPr/>
        </p:nvSpPr>
        <p:spPr>
          <a:xfrm flipV="1">
            <a:off x="5843128" y="5619608"/>
            <a:ext cx="1402082" cy="426722"/>
          </a:xfrm>
          <a:prstGeom prst="line">
            <a:avLst/>
          </a:prstGeom>
          <a:ln w="50800">
            <a:solidFill>
              <a:srgbClr val="F5F5F5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0" name="Group"/>
          <p:cNvGrpSpPr/>
          <p:nvPr/>
        </p:nvGrpSpPr>
        <p:grpSpPr>
          <a:xfrm>
            <a:off x="7231661" y="4847447"/>
            <a:ext cx="5529301" cy="1456270"/>
            <a:chOff x="0" y="0"/>
            <a:chExt cx="5529300" cy="1456269"/>
          </a:xfrm>
        </p:grpSpPr>
        <p:pic>
          <p:nvPicPr>
            <p:cNvPr id="258" name="image.png" descr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5529302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9" name="How are we going to get that information?"/>
            <p:cNvSpPr txBox="1"/>
            <p:nvPr/>
          </p:nvSpPr>
          <p:spPr>
            <a:xfrm>
              <a:off x="134336" y="77038"/>
              <a:ext cx="5274174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/>
            <a:p>
              <a:pPr marR="57798" indent="57798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How are we going to get that information</a:t>
              </a:r>
              <a:r>
                <a:rPr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</a:rPr>
                <a:t>?</a:t>
              </a:r>
            </a:p>
          </p:txBody>
        </p:sp>
      </p:grpSp>
      <p:sp>
        <p:nvSpPr>
          <p:cNvPr id="261" name="Line"/>
          <p:cNvSpPr/>
          <p:nvPr/>
        </p:nvSpPr>
        <p:spPr>
          <a:xfrm>
            <a:off x="5843127" y="6046327"/>
            <a:ext cx="1449496" cy="842153"/>
          </a:xfrm>
          <a:prstGeom prst="line">
            <a:avLst/>
          </a:prstGeom>
          <a:ln w="50800">
            <a:solidFill>
              <a:srgbClr val="F5F5F5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4" name="Group"/>
          <p:cNvGrpSpPr/>
          <p:nvPr/>
        </p:nvGrpSpPr>
        <p:grpSpPr>
          <a:xfrm>
            <a:off x="7274558" y="6346612"/>
            <a:ext cx="5418671" cy="1456271"/>
            <a:chOff x="0" y="0"/>
            <a:chExt cx="5418669" cy="1456269"/>
          </a:xfrm>
        </p:grpSpPr>
        <p:pic>
          <p:nvPicPr>
            <p:cNvPr id="262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418671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3" name="Determines accuracy and relevance"/>
            <p:cNvSpPr txBox="1"/>
            <p:nvPr/>
          </p:nvSpPr>
          <p:spPr>
            <a:xfrm>
              <a:off x="137724" y="79296"/>
              <a:ext cx="5165800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Determines accuracy and relevance</a:t>
              </a:r>
            </a:p>
          </p:txBody>
        </p:sp>
      </p:grpSp>
      <p:sp>
        <p:nvSpPr>
          <p:cNvPr id="265" name="Line"/>
          <p:cNvSpPr/>
          <p:nvPr/>
        </p:nvSpPr>
        <p:spPr>
          <a:xfrm>
            <a:off x="5843127" y="6046327"/>
            <a:ext cx="1386279" cy="2081673"/>
          </a:xfrm>
          <a:prstGeom prst="line">
            <a:avLst/>
          </a:prstGeom>
          <a:ln w="50800">
            <a:solidFill>
              <a:srgbClr val="F5F5F5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68" name="Group"/>
          <p:cNvGrpSpPr/>
          <p:nvPr/>
        </p:nvGrpSpPr>
        <p:grpSpPr>
          <a:xfrm>
            <a:off x="7256497" y="7680959"/>
            <a:ext cx="5452537" cy="2072644"/>
            <a:chOff x="0" y="0"/>
            <a:chExt cx="5452536" cy="2072642"/>
          </a:xfrm>
        </p:grpSpPr>
        <p:pic>
          <p:nvPicPr>
            <p:cNvPr id="266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5452538" cy="20726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67" name="Looks at Other People’s View (O.P.V.)"/>
            <p:cNvSpPr txBox="1"/>
            <p:nvPr/>
          </p:nvSpPr>
          <p:spPr>
            <a:xfrm>
              <a:off x="155785" y="386354"/>
              <a:ext cx="5165801" cy="12209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Looks at Other People’s View (O.P.V.)</a:t>
              </a:r>
            </a:p>
          </p:txBody>
        </p:sp>
      </p:grpSp>
      <p:sp>
        <p:nvSpPr>
          <p:cNvPr id="269" name="White Hat   P. 19"/>
          <p:cNvSpPr txBox="1"/>
          <p:nvPr/>
        </p:nvSpPr>
        <p:spPr>
          <a:xfrm>
            <a:off x="801509" y="796995"/>
            <a:ext cx="11577888" cy="86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b="1" sz="50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White Hat   P. 19</a:t>
            </a:r>
          </a:p>
        </p:txBody>
      </p:sp>
      <p:pic>
        <p:nvPicPr>
          <p:cNvPr id="270" name="White_hat_WBK.jpg" descr="White_hat_WBK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81563" y="7669671"/>
            <a:ext cx="1718171" cy="1704624"/>
          </a:xfrm>
          <a:prstGeom prst="rect">
            <a:avLst/>
          </a:prstGeom>
          <a:ln w="12700">
            <a:miter lim="400000"/>
          </a:ln>
        </p:spPr>
      </p:pic>
      <p:pic>
        <p:nvPicPr>
          <p:cNvPr id="271" name="White_Wallpaper_06.jpg" descr="White_Wallpaper_06.jpg"/>
          <p:cNvPicPr>
            <a:picLocks noChangeAspect="1"/>
          </p:cNvPicPr>
          <p:nvPr/>
        </p:nvPicPr>
        <p:blipFill>
          <a:blip r:embed="rId9">
            <a:extLst/>
          </a:blip>
          <a:srcRect l="3906" t="5104" r="3749" b="5728"/>
          <a:stretch>
            <a:fillRect/>
          </a:stretch>
        </p:blipFill>
        <p:spPr>
          <a:xfrm>
            <a:off x="-197556" y="-18064"/>
            <a:ext cx="13474420" cy="9771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6" presetID="15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10" presetID="1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Subtype="8" presetID="22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4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1" grpId="16"/>
      <p:bldP build="whole" bldLvl="1" animBg="1" rev="0" advAuto="0" spid="261" grpId="12"/>
      <p:bldP build="whole" bldLvl="1" animBg="1" rev="0" advAuto="0" spid="243" grpId="4"/>
      <p:bldP build="whole" bldLvl="1" animBg="1" rev="0" advAuto="0" spid="265" grpId="14"/>
      <p:bldP build="whole" bldLvl="1" animBg="1" rev="0" advAuto="0" spid="252" grpId="7"/>
      <p:bldP build="whole" bldLvl="1" animBg="1" rev="0" advAuto="0" spid="244" grpId="5"/>
      <p:bldP build="whole" bldLvl="1" animBg="1" rev="0" advAuto="0" spid="242" grpId="3"/>
      <p:bldP build="whole" bldLvl="1" animBg="1" rev="0" advAuto="0" spid="271" grpId="1"/>
      <p:bldP build="whole" bldLvl="1" animBg="1" rev="0" advAuto="0" spid="256" grpId="9"/>
      <p:bldP build="whole" bldLvl="1" animBg="1" rev="0" advAuto="0" spid="253" grpId="8"/>
      <p:bldP build="whole" bldLvl="1" animBg="1" rev="0" advAuto="0" spid="268" grpId="15"/>
      <p:bldP build="whole" bldLvl="1" animBg="1" rev="0" advAuto="0" spid="257" grpId="10"/>
      <p:bldP build="whole" bldLvl="1" animBg="1" rev="0" advAuto="0" spid="249" grpId="6"/>
      <p:bldP build="whole" bldLvl="1" animBg="1" rev="0" advAuto="0" spid="264" grpId="13"/>
      <p:bldP build="whole" bldLvl="1" animBg="1" rev="0" advAuto="0" spid="248" grpId="2"/>
      <p:bldP build="whole" bldLvl="1" animBg="1" rev="0" advAuto="0" spid="260" grpId="1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Oval"/>
          <p:cNvSpPr/>
          <p:nvPr/>
        </p:nvSpPr>
        <p:spPr>
          <a:xfrm>
            <a:off x="1228229" y="3962398"/>
            <a:ext cx="4614902" cy="4165603"/>
          </a:xfrm>
          <a:prstGeom prst="ellipse">
            <a:avLst/>
          </a:prstGeom>
          <a:solidFill>
            <a:srgbClr val="EDC5B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5" name="Oval"/>
          <p:cNvSpPr/>
          <p:nvPr/>
        </p:nvSpPr>
        <p:spPr>
          <a:xfrm>
            <a:off x="2546773" y="4571998"/>
            <a:ext cx="2919309" cy="2946403"/>
          </a:xfrm>
          <a:prstGeom prst="ellipse">
            <a:avLst/>
          </a:prstGeom>
          <a:solidFill>
            <a:srgbClr val="DA8B7D">
              <a:alpha val="4274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276" name="Oval"/>
          <p:cNvSpPr/>
          <p:nvPr/>
        </p:nvSpPr>
        <p:spPr>
          <a:xfrm>
            <a:off x="3393438" y="5283200"/>
            <a:ext cx="1790421" cy="1828802"/>
          </a:xfrm>
          <a:prstGeom prst="ellipse">
            <a:avLst/>
          </a:prstGeom>
          <a:solidFill>
            <a:srgbClr val="B86A53">
              <a:alpha val="3058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279" name="Group"/>
          <p:cNvGrpSpPr/>
          <p:nvPr/>
        </p:nvGrpSpPr>
        <p:grpSpPr>
          <a:xfrm>
            <a:off x="3677918" y="5486400"/>
            <a:ext cx="1368217" cy="1460785"/>
            <a:chOff x="0" y="0"/>
            <a:chExt cx="1368216" cy="1460783"/>
          </a:xfrm>
        </p:grpSpPr>
        <p:sp>
          <p:nvSpPr>
            <p:cNvPr id="277" name="Oval"/>
            <p:cNvSpPr/>
            <p:nvPr/>
          </p:nvSpPr>
          <p:spPr>
            <a:xfrm>
              <a:off x="0" y="0"/>
              <a:ext cx="1368217" cy="1460785"/>
            </a:xfrm>
            <a:prstGeom prst="ellipse">
              <a:avLst/>
            </a:prstGeom>
            <a:solidFill>
              <a:srgbClr val="CE1C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algn="l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278" name="RH"/>
            <p:cNvSpPr txBox="1"/>
            <p:nvPr/>
          </p:nvSpPr>
          <p:spPr>
            <a:xfrm>
              <a:off x="81555" y="275087"/>
              <a:ext cx="1205100" cy="910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185" tIns="54185" rIns="54185" bIns="54185" numCol="1" anchor="ctr">
              <a:spAutoFit/>
            </a:bodyPr>
            <a:lstStyle>
              <a:lvl1pPr marR="56816" indent="56816" defTabSz="1300480">
                <a:spcBef>
                  <a:spcPts val="3200"/>
                </a:spcBef>
                <a:defRPr b="1" sz="5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RH</a:t>
              </a:r>
            </a:p>
          </p:txBody>
        </p:sp>
      </p:grpSp>
      <p:sp>
        <p:nvSpPr>
          <p:cNvPr id="280" name="Feelings, Intuition, Gut Instinct"/>
          <p:cNvSpPr txBox="1"/>
          <p:nvPr/>
        </p:nvSpPr>
        <p:spPr>
          <a:xfrm>
            <a:off x="790221" y="1824283"/>
            <a:ext cx="4949052" cy="122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b="1" sz="3800">
                <a:solidFill>
                  <a:srgbClr val="CE1C00"/>
                </a:solidFill>
                <a:uFill>
                  <a:solidFill>
                    <a:srgbClr val="CE1C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Feelings, Intuition, Gut Instinct</a:t>
            </a:r>
          </a:p>
        </p:txBody>
      </p:sp>
      <p:sp>
        <p:nvSpPr>
          <p:cNvPr id="281" name="Line"/>
          <p:cNvSpPr/>
          <p:nvPr/>
        </p:nvSpPr>
        <p:spPr>
          <a:xfrm flipV="1">
            <a:off x="5843127" y="2910275"/>
            <a:ext cx="1293709" cy="3136055"/>
          </a:xfrm>
          <a:prstGeom prst="line">
            <a:avLst/>
          </a:prstGeom>
          <a:ln w="50800">
            <a:solidFill>
              <a:srgbClr val="EDC5BF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84" name="Group"/>
          <p:cNvGrpSpPr/>
          <p:nvPr/>
        </p:nvGrpSpPr>
        <p:grpSpPr>
          <a:xfrm>
            <a:off x="7091680" y="1691075"/>
            <a:ext cx="5592518" cy="1456270"/>
            <a:chOff x="0" y="0"/>
            <a:chExt cx="5592517" cy="1456269"/>
          </a:xfrm>
        </p:grpSpPr>
        <p:pic>
          <p:nvPicPr>
            <p:cNvPr id="282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592519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3" name="Permission to express feelings"/>
            <p:cNvSpPr txBox="1"/>
            <p:nvPr/>
          </p:nvSpPr>
          <p:spPr>
            <a:xfrm>
              <a:off x="138852" y="74780"/>
              <a:ext cx="5328360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Permission to express feelings</a:t>
              </a:r>
            </a:p>
          </p:txBody>
        </p:sp>
      </p:grpSp>
      <p:sp>
        <p:nvSpPr>
          <p:cNvPr id="285" name="Line"/>
          <p:cNvSpPr/>
          <p:nvPr/>
        </p:nvSpPr>
        <p:spPr>
          <a:xfrm flipV="1">
            <a:off x="5843127" y="4179146"/>
            <a:ext cx="1277905" cy="1867183"/>
          </a:xfrm>
          <a:prstGeom prst="line">
            <a:avLst/>
          </a:prstGeom>
          <a:ln w="50800">
            <a:solidFill>
              <a:srgbClr val="EDC5BF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88" name="Group"/>
          <p:cNvGrpSpPr/>
          <p:nvPr/>
        </p:nvGrpSpPr>
        <p:grpSpPr>
          <a:xfrm>
            <a:off x="7118773" y="3208302"/>
            <a:ext cx="5574456" cy="1474331"/>
            <a:chOff x="0" y="0"/>
            <a:chExt cx="5574455" cy="1474330"/>
          </a:xfrm>
        </p:grpSpPr>
        <p:pic>
          <p:nvPicPr>
            <p:cNvPr id="286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5574457" cy="1474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87" name="No need to justify"/>
            <p:cNvSpPr txBox="1"/>
            <p:nvPr/>
          </p:nvSpPr>
          <p:spPr>
            <a:xfrm>
              <a:off x="143367" y="362506"/>
              <a:ext cx="5310297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No need to justify</a:t>
              </a:r>
            </a:p>
          </p:txBody>
        </p:sp>
      </p:grpSp>
      <p:sp>
        <p:nvSpPr>
          <p:cNvPr id="289" name="Line"/>
          <p:cNvSpPr/>
          <p:nvPr/>
        </p:nvSpPr>
        <p:spPr>
          <a:xfrm flipV="1">
            <a:off x="5843128" y="5619608"/>
            <a:ext cx="1402082" cy="426722"/>
          </a:xfrm>
          <a:prstGeom prst="line">
            <a:avLst/>
          </a:prstGeom>
          <a:ln w="50800">
            <a:solidFill>
              <a:srgbClr val="EDC5BF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2" name="Group"/>
          <p:cNvGrpSpPr/>
          <p:nvPr/>
        </p:nvGrpSpPr>
        <p:grpSpPr>
          <a:xfrm>
            <a:off x="7231661" y="4847447"/>
            <a:ext cx="5529301" cy="1456270"/>
            <a:chOff x="0" y="0"/>
            <a:chExt cx="5529300" cy="1456269"/>
          </a:xfrm>
        </p:grpSpPr>
        <p:pic>
          <p:nvPicPr>
            <p:cNvPr id="290" name="image.png" descr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5529302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Represents feelings right now"/>
            <p:cNvSpPr txBox="1"/>
            <p:nvPr/>
          </p:nvSpPr>
          <p:spPr>
            <a:xfrm>
              <a:off x="134336" y="77038"/>
              <a:ext cx="5274174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Represents feelings right now</a:t>
              </a:r>
            </a:p>
          </p:txBody>
        </p:sp>
      </p:grpSp>
      <p:sp>
        <p:nvSpPr>
          <p:cNvPr id="293" name="Line"/>
          <p:cNvSpPr/>
          <p:nvPr/>
        </p:nvSpPr>
        <p:spPr>
          <a:xfrm>
            <a:off x="5843127" y="6046327"/>
            <a:ext cx="1449496" cy="842153"/>
          </a:xfrm>
          <a:prstGeom prst="line">
            <a:avLst/>
          </a:prstGeom>
          <a:ln w="50800">
            <a:solidFill>
              <a:srgbClr val="EDC5BF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296" name="Group"/>
          <p:cNvGrpSpPr/>
          <p:nvPr/>
        </p:nvGrpSpPr>
        <p:grpSpPr>
          <a:xfrm>
            <a:off x="7274558" y="6398542"/>
            <a:ext cx="5418671" cy="1343381"/>
            <a:chOff x="0" y="0"/>
            <a:chExt cx="5418669" cy="1343380"/>
          </a:xfrm>
        </p:grpSpPr>
        <p:pic>
          <p:nvPicPr>
            <p:cNvPr id="294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5418671" cy="1343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5" name="Keep it short"/>
            <p:cNvSpPr txBox="1"/>
            <p:nvPr/>
          </p:nvSpPr>
          <p:spPr>
            <a:xfrm>
              <a:off x="137724" y="300417"/>
              <a:ext cx="5165800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Keep it short</a:t>
              </a:r>
            </a:p>
          </p:txBody>
        </p:sp>
      </p:grpSp>
      <p:sp>
        <p:nvSpPr>
          <p:cNvPr id="297" name="Line"/>
          <p:cNvSpPr/>
          <p:nvPr/>
        </p:nvSpPr>
        <p:spPr>
          <a:xfrm>
            <a:off x="5843127" y="6046327"/>
            <a:ext cx="1386279" cy="2081673"/>
          </a:xfrm>
          <a:prstGeom prst="line">
            <a:avLst/>
          </a:prstGeom>
          <a:ln w="50800">
            <a:solidFill>
              <a:srgbClr val="EDC5BF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00" name="Group"/>
          <p:cNvGrpSpPr/>
          <p:nvPr/>
        </p:nvGrpSpPr>
        <p:grpSpPr>
          <a:xfrm>
            <a:off x="7256497" y="7854808"/>
            <a:ext cx="5452537" cy="1456270"/>
            <a:chOff x="0" y="0"/>
            <a:chExt cx="5452536" cy="1456269"/>
          </a:xfrm>
        </p:grpSpPr>
        <p:pic>
          <p:nvPicPr>
            <p:cNvPr id="298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-1"/>
              <a:ext cx="5452538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9" name="A key ingredient in decision making"/>
            <p:cNvSpPr txBox="1"/>
            <p:nvPr/>
          </p:nvSpPr>
          <p:spPr>
            <a:xfrm>
              <a:off x="137723" y="80425"/>
              <a:ext cx="5201925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A key ingredient in decision making</a:t>
              </a:r>
            </a:p>
          </p:txBody>
        </p:sp>
      </p:grpSp>
      <p:sp>
        <p:nvSpPr>
          <p:cNvPr id="301" name="Red Hat  P. 21"/>
          <p:cNvSpPr txBox="1"/>
          <p:nvPr/>
        </p:nvSpPr>
        <p:spPr>
          <a:xfrm>
            <a:off x="389465" y="817315"/>
            <a:ext cx="6050848" cy="86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defTabSz="1300480">
              <a:spcBef>
                <a:spcPts val="3000"/>
              </a:spcBef>
              <a:defRPr b="1" sz="5000">
                <a:solidFill>
                  <a:srgbClr val="D81E00"/>
                </a:solidFill>
                <a:uFill>
                  <a:solidFill>
                    <a:srgbClr val="D81E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Red Hat  P. 21</a:t>
            </a:r>
          </a:p>
        </p:txBody>
      </p:sp>
      <p:pic>
        <p:nvPicPr>
          <p:cNvPr id="302" name="Red.png" descr="Red.pn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01883" y="7674185"/>
            <a:ext cx="1867184" cy="1855896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2008121101511479_2.jpg" descr="2008121101511479_2.jpg"/>
          <p:cNvPicPr>
            <a:picLocks noChangeAspect="1"/>
          </p:cNvPicPr>
          <p:nvPr/>
        </p:nvPicPr>
        <p:blipFill>
          <a:blip r:embed="rId9">
            <a:extLst/>
          </a:blip>
          <a:srcRect l="0" t="3703" r="0" b="0"/>
          <a:stretch>
            <a:fillRect/>
          </a:stretch>
        </p:blipFill>
        <p:spPr>
          <a:xfrm>
            <a:off x="-2" y="54186"/>
            <a:ext cx="13004803" cy="96994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10" presetID="1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1" presetID="7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74" grpId="2"/>
      <p:bldP build="whole" bldLvl="1" animBg="1" rev="0" advAuto="0" spid="288" grpId="8"/>
      <p:bldP build="whole" bldLvl="1" animBg="1" rev="0" advAuto="0" spid="285" grpId="7"/>
      <p:bldP build="whole" bldLvl="1" animBg="1" rev="0" advAuto="0" spid="275" grpId="3"/>
      <p:bldP build="whole" bldLvl="1" animBg="1" rev="0" advAuto="0" spid="284" grpId="6"/>
      <p:bldP build="whole" bldLvl="1" animBg="1" rev="0" advAuto="0" spid="300" grpId="14"/>
      <p:bldP build="whole" bldLvl="1" animBg="1" rev="0" advAuto="0" spid="296" grpId="12"/>
      <p:bldP build="whole" bldLvl="1" animBg="1" rev="0" advAuto="0" spid="303" grpId="15"/>
      <p:bldP build="whole" bldLvl="1" animBg="1" rev="0" advAuto="0" spid="281" grpId="5"/>
      <p:bldP build="whole" bldLvl="1" animBg="1" rev="0" advAuto="0" spid="276" grpId="4"/>
      <p:bldP build="whole" bldLvl="1" animBg="1" rev="0" advAuto="0" spid="292" grpId="10"/>
      <p:bldP build="whole" bldLvl="1" animBg="1" rev="0" advAuto="0" spid="297" grpId="13"/>
      <p:bldP build="whole" bldLvl="1" animBg="1" rev="0" advAuto="0" spid="293" grpId="11"/>
      <p:bldP build="whole" bldLvl="1" animBg="1" rev="0" advAuto="0" spid="280" grpId="1"/>
      <p:bldP build="whole" bldLvl="1" animBg="1" rev="0" advAuto="0" spid="289" grpId="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Oval"/>
          <p:cNvSpPr/>
          <p:nvPr/>
        </p:nvSpPr>
        <p:spPr>
          <a:xfrm>
            <a:off x="1228229" y="3962398"/>
            <a:ext cx="4614902" cy="4165603"/>
          </a:xfrm>
          <a:prstGeom prst="ellipse">
            <a:avLst/>
          </a:prstGeom>
          <a:solidFill>
            <a:srgbClr val="F7F5B4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7" name="Oval"/>
          <p:cNvSpPr/>
          <p:nvPr/>
        </p:nvSpPr>
        <p:spPr>
          <a:xfrm>
            <a:off x="2546773" y="4571998"/>
            <a:ext cx="2919309" cy="2946403"/>
          </a:xfrm>
          <a:prstGeom prst="ellipse">
            <a:avLst/>
          </a:prstGeom>
          <a:solidFill>
            <a:srgbClr val="F3ED68">
              <a:alpha val="4235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08" name="Oval"/>
          <p:cNvSpPr/>
          <p:nvPr/>
        </p:nvSpPr>
        <p:spPr>
          <a:xfrm>
            <a:off x="3393438" y="5283200"/>
            <a:ext cx="1790421" cy="1828802"/>
          </a:xfrm>
          <a:prstGeom prst="ellipse">
            <a:avLst/>
          </a:prstGeom>
          <a:solidFill>
            <a:srgbClr val="E1DA17">
              <a:alpha val="298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11" name="Group"/>
          <p:cNvGrpSpPr/>
          <p:nvPr/>
        </p:nvGrpSpPr>
        <p:grpSpPr>
          <a:xfrm>
            <a:off x="3677918" y="5486400"/>
            <a:ext cx="1368217" cy="1460785"/>
            <a:chOff x="0" y="0"/>
            <a:chExt cx="1368216" cy="1460783"/>
          </a:xfrm>
        </p:grpSpPr>
        <p:sp>
          <p:nvSpPr>
            <p:cNvPr id="309" name="Oval"/>
            <p:cNvSpPr/>
            <p:nvPr/>
          </p:nvSpPr>
          <p:spPr>
            <a:xfrm>
              <a:off x="0" y="0"/>
              <a:ext cx="1368217" cy="1460785"/>
            </a:xfrm>
            <a:prstGeom prst="ellipse">
              <a:avLst/>
            </a:prstGeom>
            <a:solidFill>
              <a:srgbClr val="FFCA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algn="l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10" name="YH"/>
            <p:cNvSpPr txBox="1"/>
            <p:nvPr/>
          </p:nvSpPr>
          <p:spPr>
            <a:xfrm>
              <a:off x="101176" y="275087"/>
              <a:ext cx="1165859" cy="910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185" tIns="54185" rIns="54185" bIns="54185" numCol="1" anchor="ctr">
              <a:spAutoFit/>
            </a:bodyPr>
            <a:lstStyle>
              <a:lvl1pPr marR="56816" indent="56816" defTabSz="1300480">
                <a:spcBef>
                  <a:spcPts val="3200"/>
                </a:spcBef>
                <a:defRPr b="1" sz="56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YH</a:t>
              </a:r>
            </a:p>
          </p:txBody>
        </p:sp>
      </p:grpSp>
      <p:sp>
        <p:nvSpPr>
          <p:cNvPr id="312" name="Benefits and Feasibility"/>
          <p:cNvSpPr txBox="1"/>
          <p:nvPr/>
        </p:nvSpPr>
        <p:spPr>
          <a:xfrm>
            <a:off x="573474" y="1824283"/>
            <a:ext cx="6014723" cy="674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b="1" sz="3800">
                <a:solidFill>
                  <a:srgbClr val="FFCA00"/>
                </a:solidFill>
                <a:uFill>
                  <a:solidFill>
                    <a:srgbClr val="FFCA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Benefits and Feasibility</a:t>
            </a:r>
          </a:p>
        </p:txBody>
      </p:sp>
      <p:sp>
        <p:nvSpPr>
          <p:cNvPr id="313" name="Line"/>
          <p:cNvSpPr/>
          <p:nvPr/>
        </p:nvSpPr>
        <p:spPr>
          <a:xfrm flipV="1">
            <a:off x="5843127" y="2910275"/>
            <a:ext cx="1293709" cy="3136055"/>
          </a:xfrm>
          <a:prstGeom prst="line">
            <a:avLst/>
          </a:prstGeom>
          <a:ln w="50800">
            <a:solidFill>
              <a:srgbClr val="F7F5B4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16" name="Group"/>
          <p:cNvGrpSpPr/>
          <p:nvPr/>
        </p:nvGrpSpPr>
        <p:grpSpPr>
          <a:xfrm>
            <a:off x="7091680" y="1733973"/>
            <a:ext cx="5592518" cy="1352412"/>
            <a:chOff x="0" y="0"/>
            <a:chExt cx="5592517" cy="1352411"/>
          </a:xfrm>
        </p:grpSpPr>
        <p:pic>
          <p:nvPicPr>
            <p:cNvPr id="314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592519" cy="1352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5" name="The optimistic view"/>
            <p:cNvSpPr txBox="1"/>
            <p:nvPr/>
          </p:nvSpPr>
          <p:spPr>
            <a:xfrm>
              <a:off x="138852" y="304932"/>
              <a:ext cx="5328360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The optimistic view</a:t>
              </a:r>
            </a:p>
          </p:txBody>
        </p:sp>
      </p:grpSp>
      <p:sp>
        <p:nvSpPr>
          <p:cNvPr id="317" name="Line"/>
          <p:cNvSpPr/>
          <p:nvPr/>
        </p:nvSpPr>
        <p:spPr>
          <a:xfrm flipV="1">
            <a:off x="5843127" y="4179146"/>
            <a:ext cx="1277905" cy="1867183"/>
          </a:xfrm>
          <a:prstGeom prst="line">
            <a:avLst/>
          </a:prstGeom>
          <a:ln w="50800">
            <a:solidFill>
              <a:srgbClr val="F7F5B4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20" name="Group"/>
          <p:cNvGrpSpPr/>
          <p:nvPr/>
        </p:nvGrpSpPr>
        <p:grpSpPr>
          <a:xfrm>
            <a:off x="7118773" y="3208302"/>
            <a:ext cx="5574456" cy="1474331"/>
            <a:chOff x="0" y="0"/>
            <a:chExt cx="5574455" cy="1474330"/>
          </a:xfrm>
        </p:grpSpPr>
        <p:pic>
          <p:nvPicPr>
            <p:cNvPr id="318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5574457" cy="1474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19" name="Reasons must be given"/>
            <p:cNvSpPr txBox="1"/>
            <p:nvPr/>
          </p:nvSpPr>
          <p:spPr>
            <a:xfrm>
              <a:off x="143367" y="362506"/>
              <a:ext cx="5310297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Reasons must be given</a:t>
              </a:r>
            </a:p>
          </p:txBody>
        </p:sp>
      </p:grpSp>
      <p:sp>
        <p:nvSpPr>
          <p:cNvPr id="321" name="Line"/>
          <p:cNvSpPr/>
          <p:nvPr/>
        </p:nvSpPr>
        <p:spPr>
          <a:xfrm flipV="1">
            <a:off x="5843128" y="5619608"/>
            <a:ext cx="1402082" cy="426722"/>
          </a:xfrm>
          <a:prstGeom prst="line">
            <a:avLst/>
          </a:prstGeom>
          <a:ln w="50800">
            <a:solidFill>
              <a:srgbClr val="F7F5B4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24" name="Group"/>
          <p:cNvGrpSpPr/>
          <p:nvPr/>
        </p:nvGrpSpPr>
        <p:grpSpPr>
          <a:xfrm>
            <a:off x="7231661" y="4847447"/>
            <a:ext cx="5529301" cy="1456270"/>
            <a:chOff x="0" y="0"/>
            <a:chExt cx="5529300" cy="1456269"/>
          </a:xfrm>
        </p:grpSpPr>
        <p:pic>
          <p:nvPicPr>
            <p:cNvPr id="322" name="image.png" descr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-1"/>
              <a:ext cx="5529302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3" name="Needs more effort than the black hat"/>
            <p:cNvSpPr txBox="1"/>
            <p:nvPr/>
          </p:nvSpPr>
          <p:spPr>
            <a:xfrm>
              <a:off x="134336" y="77038"/>
              <a:ext cx="5274174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Needs more effort than the black hat</a:t>
              </a:r>
            </a:p>
          </p:txBody>
        </p:sp>
      </p:grpSp>
      <p:sp>
        <p:nvSpPr>
          <p:cNvPr id="325" name="Line"/>
          <p:cNvSpPr/>
          <p:nvPr/>
        </p:nvSpPr>
        <p:spPr>
          <a:xfrm>
            <a:off x="5843127" y="6046327"/>
            <a:ext cx="1449496" cy="842153"/>
          </a:xfrm>
          <a:prstGeom prst="line">
            <a:avLst/>
          </a:prstGeom>
          <a:ln w="50800">
            <a:solidFill>
              <a:srgbClr val="F7F5B4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28" name="Group"/>
          <p:cNvGrpSpPr/>
          <p:nvPr/>
        </p:nvGrpSpPr>
        <p:grpSpPr>
          <a:xfrm>
            <a:off x="7274558" y="6346612"/>
            <a:ext cx="5418671" cy="1456271"/>
            <a:chOff x="0" y="0"/>
            <a:chExt cx="5418669" cy="1456269"/>
          </a:xfrm>
        </p:grpSpPr>
        <p:pic>
          <p:nvPicPr>
            <p:cNvPr id="326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418671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27" name="Finds the benefits and values"/>
            <p:cNvSpPr txBox="1"/>
            <p:nvPr/>
          </p:nvSpPr>
          <p:spPr>
            <a:xfrm>
              <a:off x="137724" y="79296"/>
              <a:ext cx="5165800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Finds the benefits and values</a:t>
              </a:r>
            </a:p>
          </p:txBody>
        </p:sp>
      </p:grpSp>
      <p:sp>
        <p:nvSpPr>
          <p:cNvPr id="329" name="Line"/>
          <p:cNvSpPr/>
          <p:nvPr/>
        </p:nvSpPr>
        <p:spPr>
          <a:xfrm>
            <a:off x="5843127" y="6046327"/>
            <a:ext cx="1386279" cy="2081673"/>
          </a:xfrm>
          <a:prstGeom prst="line">
            <a:avLst/>
          </a:prstGeom>
          <a:ln w="50800">
            <a:solidFill>
              <a:srgbClr val="F7F5B4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32" name="Group"/>
          <p:cNvGrpSpPr/>
          <p:nvPr/>
        </p:nvGrpSpPr>
        <p:grpSpPr>
          <a:xfrm>
            <a:off x="7256497" y="7924800"/>
            <a:ext cx="5452537" cy="1309514"/>
            <a:chOff x="0" y="0"/>
            <a:chExt cx="5452536" cy="1309512"/>
          </a:xfrm>
        </p:grpSpPr>
        <p:pic>
          <p:nvPicPr>
            <p:cNvPr id="330" name="image.png" descr="imag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-1" y="0"/>
              <a:ext cx="5452538" cy="13095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31" name="Considers both short-and long-term perspectives"/>
            <p:cNvSpPr txBox="1"/>
            <p:nvPr/>
          </p:nvSpPr>
          <p:spPr>
            <a:xfrm>
              <a:off x="137723" y="60403"/>
              <a:ext cx="5201925" cy="11209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Considers both short-and long-term perspectives</a:t>
              </a:r>
            </a:p>
          </p:txBody>
        </p:sp>
      </p:grpSp>
      <p:sp>
        <p:nvSpPr>
          <p:cNvPr id="333" name="Yellow Hat P. 24"/>
          <p:cNvSpPr txBox="1"/>
          <p:nvPr/>
        </p:nvSpPr>
        <p:spPr>
          <a:xfrm>
            <a:off x="389465" y="817315"/>
            <a:ext cx="6050848" cy="86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defTabSz="1300480">
              <a:spcBef>
                <a:spcPts val="3000"/>
              </a:spcBef>
              <a:defRPr b="1" sz="5000">
                <a:solidFill>
                  <a:srgbClr val="FFCA00"/>
                </a:solidFill>
                <a:uFill>
                  <a:solidFill>
                    <a:srgbClr val="FFCA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Yellow Hat P. 24</a:t>
            </a:r>
          </a:p>
        </p:txBody>
      </p:sp>
      <p:pic>
        <p:nvPicPr>
          <p:cNvPr id="334" name="Yellow_hat_WBK.jpg" descr="Yellow_hat_WBK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325119" y="7755466"/>
            <a:ext cx="1632375" cy="1623345"/>
          </a:xfrm>
          <a:prstGeom prst="rect">
            <a:avLst/>
          </a:prstGeom>
          <a:ln w="12700">
            <a:miter lim="400000"/>
          </a:ln>
        </p:spPr>
      </p:pic>
      <p:pic>
        <p:nvPicPr>
          <p:cNvPr id="335" name="yellow-xmas-sparkles-715577.jpg" descr="yellow-xmas-sparkles-715577.jp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-2" y="-2"/>
            <a:ext cx="13004803" cy="97716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6" presetID="23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Class="entr" nodeType="after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10" presetID="19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Subtype="8" presetID="22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6" dur="2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7" grpId="3"/>
      <p:bldP build="whole" bldLvl="1" animBg="1" rev="0" advAuto="0" spid="313" grpId="5"/>
      <p:bldP build="whole" bldLvl="1" animBg="1" rev="0" advAuto="0" spid="316" grpId="6"/>
      <p:bldP build="whole" bldLvl="1" animBg="1" rev="0" advAuto="0" spid="335" grpId="15"/>
      <p:bldP build="whole" bldLvl="1" animBg="1" rev="0" advAuto="0" spid="312" grpId="1"/>
      <p:bldP build="whole" bldLvl="1" animBg="1" rev="0" advAuto="0" spid="321" grpId="9"/>
      <p:bldP build="whole" bldLvl="1" animBg="1" rev="0" advAuto="0" spid="306" grpId="2"/>
      <p:bldP build="whole" bldLvl="1" animBg="1" rev="0" advAuto="0" spid="320" grpId="8"/>
      <p:bldP build="whole" bldLvl="1" animBg="1" rev="0" advAuto="0" spid="325" grpId="11"/>
      <p:bldP build="whole" bldLvl="1" animBg="1" rev="0" advAuto="0" spid="308" grpId="4"/>
      <p:bldP build="whole" bldLvl="1" animBg="1" rev="0" advAuto="0" spid="324" grpId="10"/>
      <p:bldP build="whole" bldLvl="1" animBg="1" rev="0" advAuto="0" spid="328" grpId="12"/>
      <p:bldP build="whole" bldLvl="1" animBg="1" rev="0" advAuto="0" spid="317" grpId="7"/>
      <p:bldP build="whole" bldLvl="1" animBg="1" rev="0" advAuto="0" spid="329" grpId="13"/>
      <p:bldP build="whole" bldLvl="1" animBg="1" rev="0" advAuto="0" spid="332" grpId="14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"/>
          <p:cNvGrpSpPr/>
          <p:nvPr/>
        </p:nvGrpSpPr>
        <p:grpSpPr>
          <a:xfrm>
            <a:off x="385567" y="1767671"/>
            <a:ext cx="6218258" cy="6218258"/>
            <a:chOff x="0" y="0"/>
            <a:chExt cx="6218256" cy="6218256"/>
          </a:xfrm>
        </p:grpSpPr>
        <p:sp>
          <p:nvSpPr>
            <p:cNvPr id="337" name="Square"/>
            <p:cNvSpPr/>
            <p:nvPr/>
          </p:nvSpPr>
          <p:spPr>
            <a:xfrm>
              <a:off x="0" y="0"/>
              <a:ext cx="6218257" cy="6218257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72248" tIns="72248" rIns="72248" bIns="72248" numCol="1" anchor="ctr">
              <a:noAutofit/>
            </a:bodyPr>
            <a:lstStyle/>
            <a:p>
              <a:pPr algn="l" defTabSz="866986">
                <a:defRPr sz="2200"/>
              </a:pPr>
            </a:p>
          </p:txBody>
        </p:sp>
        <p:pic>
          <p:nvPicPr>
            <p:cNvPr id="338" name="image181.jpeg" descr="image181.jpe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6218257" cy="6218257"/>
            </a:xfrm>
            <a:prstGeom prst="rect">
              <a:avLst/>
            </a:prstGeom>
            <a:ln w="266700" cap="sq">
              <a:solidFill>
                <a:srgbClr val="FFFFFF"/>
              </a:solidFill>
              <a:prstDash val="solid"/>
              <a:miter lim="400000"/>
            </a:ln>
            <a:effectLst>
              <a:outerShdw sx="100000" sy="100000" kx="0" ky="0" algn="b" rotWithShape="0" blurRad="88900" dist="63500" dir="12900000">
                <a:srgbClr val="000000">
                  <a:alpha val="30000"/>
                </a:srgbClr>
              </a:outerShdw>
            </a:effectLst>
          </p:spPr>
        </p:pic>
      </p:grpSp>
      <p:pic>
        <p:nvPicPr>
          <p:cNvPr id="340" name="image182.jpeg" descr="image182.jpeg"/>
          <p:cNvPicPr>
            <a:picLocks noChangeAspect="1"/>
          </p:cNvPicPr>
          <p:nvPr/>
        </p:nvPicPr>
        <p:blipFill>
          <a:blip r:embed="rId3">
            <a:extLst/>
          </a:blip>
          <a:srcRect l="0" t="0" r="1" b="3"/>
          <a:stretch>
            <a:fillRect/>
          </a:stretch>
        </p:blipFill>
        <p:spPr>
          <a:xfrm>
            <a:off x="6696587" y="2030999"/>
            <a:ext cx="5953523" cy="6215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3600" y="0"/>
                </a:moveTo>
                <a:cubicBezTo>
                  <a:pt x="1611" y="0"/>
                  <a:pt x="0" y="1544"/>
                  <a:pt x="0" y="3448"/>
                </a:cubicBezTo>
                <a:lnTo>
                  <a:pt x="0" y="18152"/>
                </a:lnTo>
                <a:cubicBezTo>
                  <a:pt x="0" y="20056"/>
                  <a:pt x="1611" y="21600"/>
                  <a:pt x="3600" y="21600"/>
                </a:cubicBezTo>
                <a:lnTo>
                  <a:pt x="18000" y="21600"/>
                </a:lnTo>
                <a:cubicBezTo>
                  <a:pt x="19989" y="21600"/>
                  <a:pt x="21600" y="20056"/>
                  <a:pt x="21600" y="18152"/>
                </a:cubicBezTo>
                <a:lnTo>
                  <a:pt x="21600" y="3448"/>
                </a:lnTo>
                <a:cubicBezTo>
                  <a:pt x="21600" y="1544"/>
                  <a:pt x="19989" y="0"/>
                  <a:pt x="18000" y="0"/>
                </a:cubicBezTo>
                <a:lnTo>
                  <a:pt x="3600" y="0"/>
                </a:lnTo>
                <a:close/>
              </a:path>
            </a:pathLst>
          </a:custGeom>
          <a:ln w="12700">
            <a:miter lim="400000"/>
          </a:ln>
          <a:effectLst>
            <a:outerShdw sx="100000" sy="100000" kx="0" ky="0" algn="b" rotWithShape="0" blurRad="215900" dist="12700" dir="900000">
              <a:srgbClr val="000000">
                <a:alpha val="3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32" presetID="4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out)" transition="in">
                                      <p:cBhvr>
                                        <p:cTn id="7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Subtype="1" presetID="7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500" fill="hold"/>
                                        <p:tgtEl>
                                          <p:spTgt spid="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39" grpId="1"/>
      <p:bldP build="whole" bldLvl="1" animBg="1" rev="0" advAuto="0" spid="340" grpId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343" name="Oval"/>
          <p:cNvSpPr/>
          <p:nvPr/>
        </p:nvSpPr>
        <p:spPr>
          <a:xfrm>
            <a:off x="1228229" y="3962398"/>
            <a:ext cx="4614902" cy="4165603"/>
          </a:xfrm>
          <a:prstGeom prst="ellipse">
            <a:avLst/>
          </a:prstGeom>
          <a:solidFill>
            <a:srgbClr val="91919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4" name="Oval"/>
          <p:cNvSpPr/>
          <p:nvPr/>
        </p:nvSpPr>
        <p:spPr>
          <a:xfrm>
            <a:off x="2546773" y="4571998"/>
            <a:ext cx="2919309" cy="2946403"/>
          </a:xfrm>
          <a:prstGeom prst="ellipse">
            <a:avLst/>
          </a:prstGeom>
          <a:solidFill>
            <a:srgbClr val="6C6C6C">
              <a:alpha val="4235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45" name="Oval"/>
          <p:cNvSpPr/>
          <p:nvPr/>
        </p:nvSpPr>
        <p:spPr>
          <a:xfrm>
            <a:off x="3393438" y="5283200"/>
            <a:ext cx="1790421" cy="1828802"/>
          </a:xfrm>
          <a:prstGeom prst="ellipse">
            <a:avLst/>
          </a:prstGeom>
          <a:solidFill>
            <a:srgbClr val="515151">
              <a:alpha val="29802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R="57798" algn="l" defTabSz="1300480">
              <a:defRPr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grpSp>
        <p:nvGrpSpPr>
          <p:cNvPr id="348" name="Group"/>
          <p:cNvGrpSpPr/>
          <p:nvPr/>
        </p:nvGrpSpPr>
        <p:grpSpPr>
          <a:xfrm>
            <a:off x="3677918" y="5486400"/>
            <a:ext cx="1368217" cy="1460785"/>
            <a:chOff x="0" y="0"/>
            <a:chExt cx="1368216" cy="1460783"/>
          </a:xfrm>
        </p:grpSpPr>
        <p:sp>
          <p:nvSpPr>
            <p:cNvPr id="346" name="Oval"/>
            <p:cNvSpPr/>
            <p:nvPr/>
          </p:nvSpPr>
          <p:spPr>
            <a:xfrm>
              <a:off x="0" y="0"/>
              <a:ext cx="1368217" cy="1460785"/>
            </a:xfrm>
            <a:prstGeom prst="ellipse">
              <a:avLst/>
            </a:prstGeom>
            <a:solidFill>
              <a:srgbClr val="323333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marR="57798" algn="l" defTabSz="1300480">
                <a:defRPr sz="38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347" name="BH"/>
            <p:cNvSpPr txBox="1"/>
            <p:nvPr/>
          </p:nvSpPr>
          <p:spPr>
            <a:xfrm>
              <a:off x="81555" y="275087"/>
              <a:ext cx="1205100" cy="9106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4185" tIns="54185" rIns="54185" bIns="54185" numCol="1" anchor="ctr">
              <a:spAutoFit/>
            </a:bodyPr>
            <a:lstStyle>
              <a:lvl1pPr marR="56816" indent="56816" defTabSz="1300480">
                <a:spcBef>
                  <a:spcPts val="3200"/>
                </a:spcBef>
                <a:defRPr b="1" sz="56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BH</a:t>
              </a:r>
            </a:p>
          </p:txBody>
        </p:sp>
      </p:grpSp>
      <p:sp>
        <p:nvSpPr>
          <p:cNvPr id="349" name="Risks, Difficulties and Problems"/>
          <p:cNvSpPr txBox="1"/>
          <p:nvPr/>
        </p:nvSpPr>
        <p:spPr>
          <a:xfrm>
            <a:off x="573474" y="1824283"/>
            <a:ext cx="6014723" cy="1220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b="1" sz="38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Risks, Difficulties and Problems</a:t>
            </a:r>
          </a:p>
        </p:txBody>
      </p:sp>
      <p:sp>
        <p:nvSpPr>
          <p:cNvPr id="350" name="Line"/>
          <p:cNvSpPr/>
          <p:nvPr/>
        </p:nvSpPr>
        <p:spPr>
          <a:xfrm flipV="1">
            <a:off x="5843127" y="2910275"/>
            <a:ext cx="1293709" cy="3136055"/>
          </a:xfrm>
          <a:prstGeom prst="line">
            <a:avLst/>
          </a:prstGeom>
          <a:ln w="50800">
            <a:solidFill>
              <a:srgbClr val="919191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3" name="Group"/>
          <p:cNvGrpSpPr/>
          <p:nvPr/>
        </p:nvGrpSpPr>
        <p:grpSpPr>
          <a:xfrm>
            <a:off x="7091680" y="1733973"/>
            <a:ext cx="5592518" cy="1352412"/>
            <a:chOff x="0" y="0"/>
            <a:chExt cx="5592517" cy="1352411"/>
          </a:xfrm>
        </p:grpSpPr>
        <p:pic>
          <p:nvPicPr>
            <p:cNvPr id="351" name="image.png" descr="imag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-1"/>
              <a:ext cx="5592519" cy="135241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2" name="The skeptical view"/>
            <p:cNvSpPr txBox="1"/>
            <p:nvPr/>
          </p:nvSpPr>
          <p:spPr>
            <a:xfrm>
              <a:off x="138852" y="304932"/>
              <a:ext cx="5328360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The skeptical view</a:t>
              </a:r>
            </a:p>
          </p:txBody>
        </p:sp>
      </p:grpSp>
      <p:sp>
        <p:nvSpPr>
          <p:cNvPr id="354" name="Line"/>
          <p:cNvSpPr/>
          <p:nvPr/>
        </p:nvSpPr>
        <p:spPr>
          <a:xfrm flipV="1">
            <a:off x="5843127" y="4179146"/>
            <a:ext cx="1277905" cy="1867183"/>
          </a:xfrm>
          <a:prstGeom prst="line">
            <a:avLst/>
          </a:prstGeom>
          <a:ln w="50800">
            <a:solidFill>
              <a:srgbClr val="919191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57" name="Group"/>
          <p:cNvGrpSpPr/>
          <p:nvPr/>
        </p:nvGrpSpPr>
        <p:grpSpPr>
          <a:xfrm>
            <a:off x="7118773" y="3208302"/>
            <a:ext cx="5574456" cy="1474331"/>
            <a:chOff x="0" y="0"/>
            <a:chExt cx="5574455" cy="1474330"/>
          </a:xfrm>
        </p:grpSpPr>
        <p:pic>
          <p:nvPicPr>
            <p:cNvPr id="355" name="image.png" descr="imag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5574457" cy="147433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56" name="Reasons must be given"/>
            <p:cNvSpPr txBox="1"/>
            <p:nvPr/>
          </p:nvSpPr>
          <p:spPr>
            <a:xfrm>
              <a:off x="143367" y="362506"/>
              <a:ext cx="5310297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Reasons must be given</a:t>
              </a:r>
            </a:p>
          </p:txBody>
        </p:sp>
      </p:grpSp>
      <p:sp>
        <p:nvSpPr>
          <p:cNvPr id="358" name="Line"/>
          <p:cNvSpPr/>
          <p:nvPr/>
        </p:nvSpPr>
        <p:spPr>
          <a:xfrm flipV="1">
            <a:off x="5843128" y="5603804"/>
            <a:ext cx="1402082" cy="426722"/>
          </a:xfrm>
          <a:prstGeom prst="line">
            <a:avLst/>
          </a:prstGeom>
          <a:ln w="50800">
            <a:solidFill>
              <a:srgbClr val="919191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1" name="Group"/>
          <p:cNvGrpSpPr/>
          <p:nvPr/>
        </p:nvGrpSpPr>
        <p:grpSpPr>
          <a:xfrm>
            <a:off x="7231661" y="4863253"/>
            <a:ext cx="5529301" cy="2896731"/>
            <a:chOff x="0" y="0"/>
            <a:chExt cx="5529300" cy="2896729"/>
          </a:xfrm>
        </p:grpSpPr>
        <p:pic>
          <p:nvPicPr>
            <p:cNvPr id="359" name="image.png" descr="image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-1" y="0"/>
              <a:ext cx="5529302" cy="289673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0" name="Points out thinking that does not fit the facts, experience, regula-tions, strategy, values"/>
            <p:cNvSpPr txBox="1"/>
            <p:nvPr/>
          </p:nvSpPr>
          <p:spPr>
            <a:xfrm>
              <a:off x="206585" y="358712"/>
              <a:ext cx="5129675" cy="21115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4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Points out thinking that does not fit the facts, experience, regula-tions, strategy, values</a:t>
              </a:r>
            </a:p>
          </p:txBody>
        </p:sp>
      </p:grpSp>
      <p:sp>
        <p:nvSpPr>
          <p:cNvPr id="362" name="Line"/>
          <p:cNvSpPr/>
          <p:nvPr/>
        </p:nvSpPr>
        <p:spPr>
          <a:xfrm>
            <a:off x="5843127" y="6046327"/>
            <a:ext cx="1386279" cy="2081673"/>
          </a:xfrm>
          <a:prstGeom prst="line">
            <a:avLst/>
          </a:prstGeom>
          <a:ln w="50800">
            <a:solidFill>
              <a:srgbClr val="919191"/>
            </a:solidFill>
          </a:ln>
          <a:effectLst>
            <a:outerShdw sx="100000" sy="100000" kx="0" ky="0" algn="b" rotWithShape="0" blurRad="50800" dist="25400" dir="5400000">
              <a:srgbClr val="929292">
                <a:alpha val="34999"/>
              </a:srgbClr>
            </a:outerShdw>
          </a:effectLst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365" name="Group"/>
          <p:cNvGrpSpPr/>
          <p:nvPr/>
        </p:nvGrpSpPr>
        <p:grpSpPr>
          <a:xfrm>
            <a:off x="7256497" y="7854808"/>
            <a:ext cx="5452537" cy="1456270"/>
            <a:chOff x="0" y="0"/>
            <a:chExt cx="5452536" cy="1456269"/>
          </a:xfrm>
        </p:grpSpPr>
        <p:pic>
          <p:nvPicPr>
            <p:cNvPr id="363" name="image.png" descr="imag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5452538" cy="145627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64" name="Points out potential problems"/>
            <p:cNvSpPr txBox="1"/>
            <p:nvPr/>
          </p:nvSpPr>
          <p:spPr>
            <a:xfrm>
              <a:off x="137723" y="80425"/>
              <a:ext cx="5201925" cy="122090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Points out potential problems</a:t>
              </a:r>
            </a:p>
          </p:txBody>
        </p:sp>
      </p:grpSp>
      <p:sp>
        <p:nvSpPr>
          <p:cNvPr id="366" name="Black Hat P. 26"/>
          <p:cNvSpPr txBox="1"/>
          <p:nvPr/>
        </p:nvSpPr>
        <p:spPr>
          <a:xfrm>
            <a:off x="389465" y="817315"/>
            <a:ext cx="6050848" cy="86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spcBef>
                <a:spcPts val="2900"/>
              </a:spcBef>
              <a:defRPr b="1" sz="5000">
                <a:uFill>
                  <a:solidFill>
                    <a:srgbClr val="0000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Black Hat P. 26</a:t>
            </a:r>
          </a:p>
        </p:txBody>
      </p:sp>
      <p:pic>
        <p:nvPicPr>
          <p:cNvPr id="367" name="Black_hat_WBK.jpg" descr="Black_hat_WBK.jpg"/>
          <p:cNvPicPr>
            <a:picLocks noChangeAspect="1"/>
          </p:cNvPicPr>
          <p:nvPr/>
        </p:nvPicPr>
        <p:blipFill>
          <a:blip r:embed="rId7">
            <a:extLst/>
          </a:blip>
          <a:srcRect l="8523" t="9733" r="0" b="0"/>
          <a:stretch>
            <a:fillRect/>
          </a:stretch>
        </p:blipFill>
        <p:spPr>
          <a:xfrm>
            <a:off x="449297" y="7834487"/>
            <a:ext cx="1596250" cy="156464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8" name="black-butterfly-wallpaper-1280x1024.jpg" descr="black-butterfly-wallpaper-1280x1024.jpg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-90313" y="-18063"/>
            <a:ext cx="13160589" cy="126796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32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6" presetID="23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Subtype="16" presetID="23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Class="entr" nodeType="afterEffect" presetSubtype="16" presetID="23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10" presetID="19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Subtype="8" presetID="22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65" dur="1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9" grpId="2"/>
      <p:bldP build="whole" bldLvl="1" animBg="1" rev="0" advAuto="0" spid="362" grpId="12"/>
      <p:bldP build="whole" bldLvl="1" animBg="1" rev="0" advAuto="0" spid="365" grpId="13"/>
      <p:bldP build="whole" bldLvl="1" animBg="1" rev="0" advAuto="0" spid="358" grpId="10"/>
      <p:bldP build="whole" bldLvl="1" animBg="1" rev="0" advAuto="0" spid="343" grpId="3"/>
      <p:bldP build="whole" bldLvl="1" animBg="1" rev="0" advAuto="0" spid="368" grpId="14"/>
      <p:bldP build="whole" bldLvl="1" animBg="1" rev="0" advAuto="0" spid="353" grpId="7"/>
      <p:bldP build="whole" bldLvl="1" animBg="1" rev="0" advAuto="0" spid="354" grpId="8"/>
      <p:bldP build="whole" bldLvl="1" animBg="1" rev="0" advAuto="0" spid="350" grpId="6"/>
      <p:bldP build="whole" bldLvl="1" animBg="1" rev="0" advAuto="0" spid="361" grpId="11"/>
      <p:bldP build="whole" bldLvl="1" animBg="1" rev="0" advAuto="0" spid="368" grpId="1"/>
      <p:bldP build="whole" bldLvl="1" animBg="1" rev="0" advAuto="0" spid="345" grpId="5"/>
      <p:bldP build="whole" bldLvl="1" animBg="1" rev="0" advAuto="0" spid="357" grpId="9"/>
      <p:bldP build="whole" bldLvl="1" animBg="1" rev="0" advAuto="0" spid="344" grpId="4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371" name="Green hat WBK.jpg" descr="Green hat WBK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1244" y="7486791"/>
            <a:ext cx="1898793" cy="1882988"/>
          </a:xfrm>
          <a:prstGeom prst="rect">
            <a:avLst/>
          </a:prstGeom>
          <a:ln w="12700">
            <a:miter lim="400000"/>
          </a:ln>
        </p:spPr>
      </p:pic>
      <p:sp>
        <p:nvSpPr>
          <p:cNvPr id="372" name="Green Hat"/>
          <p:cNvSpPr txBox="1"/>
          <p:nvPr/>
        </p:nvSpPr>
        <p:spPr>
          <a:xfrm>
            <a:off x="927945" y="1011483"/>
            <a:ext cx="11162457" cy="86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spcBef>
                <a:spcPts val="2700"/>
              </a:spcBef>
              <a:defRPr b="1" sz="5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Green Hat</a:t>
            </a:r>
          </a:p>
        </p:txBody>
      </p:sp>
      <p:pic>
        <p:nvPicPr>
          <p:cNvPr id="373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374" name="growth"/>
          <p:cNvSpPr txBox="1"/>
          <p:nvPr/>
        </p:nvSpPr>
        <p:spPr>
          <a:xfrm>
            <a:off x="3684692" y="4632959"/>
            <a:ext cx="3377638" cy="80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7796" indent="56443" algn="l" defTabSz="1300480">
              <a:spcBef>
                <a:spcPts val="3400"/>
              </a:spcBef>
              <a:defRPr b="1" sz="5600">
                <a:solidFill>
                  <a:srgbClr val="A8D200"/>
                </a:solidFill>
                <a:uFill>
                  <a:solidFill>
                    <a:srgbClr val="A8D2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growth</a:t>
            </a:r>
          </a:p>
        </p:txBody>
      </p:sp>
      <p:sp>
        <p:nvSpPr>
          <p:cNvPr id="375" name="Green hat P. 28"/>
          <p:cNvSpPr txBox="1"/>
          <p:nvPr/>
        </p:nvSpPr>
        <p:spPr>
          <a:xfrm>
            <a:off x="559927" y="966328"/>
            <a:ext cx="5942474" cy="715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7796" indent="56443" algn="l" defTabSz="1300480">
              <a:spcBef>
                <a:spcPts val="4100"/>
              </a:spcBef>
              <a:defRPr b="1" sz="5000">
                <a:solidFill>
                  <a:srgbClr val="407700"/>
                </a:solidFill>
                <a:uFill>
                  <a:solidFill>
                    <a:srgbClr val="4077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Green hat P. 28</a:t>
            </a:r>
          </a:p>
        </p:txBody>
      </p:sp>
      <p:sp>
        <p:nvSpPr>
          <p:cNvPr id="376" name="alternatives"/>
          <p:cNvSpPr txBox="1"/>
          <p:nvPr/>
        </p:nvSpPr>
        <p:spPr>
          <a:xfrm>
            <a:off x="4985172" y="5608320"/>
            <a:ext cx="4569745" cy="8022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7796" indent="56443" algn="l" defTabSz="1300480">
              <a:spcBef>
                <a:spcPts val="3400"/>
              </a:spcBef>
              <a:defRPr sz="5600">
                <a:solidFill>
                  <a:srgbClr val="007600"/>
                </a:solidFill>
                <a:uFill>
                  <a:solidFill>
                    <a:srgbClr val="0076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alternatives</a:t>
            </a:r>
          </a:p>
        </p:txBody>
      </p:sp>
      <p:sp>
        <p:nvSpPr>
          <p:cNvPr id="377" name="creativity"/>
          <p:cNvSpPr txBox="1"/>
          <p:nvPr/>
        </p:nvSpPr>
        <p:spPr>
          <a:xfrm>
            <a:off x="7044266" y="4632959"/>
            <a:ext cx="4569745" cy="875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R="57796" indent="56443" algn="l" defTabSz="1300480">
              <a:spcBef>
                <a:spcPts val="3700"/>
              </a:spcBef>
              <a:defRPr b="1" sz="6200">
                <a:solidFill>
                  <a:srgbClr val="00D100"/>
                </a:solidFill>
                <a:uFill>
                  <a:solidFill>
                    <a:srgbClr val="00D100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creativity</a:t>
            </a:r>
            <a:r>
              <a:rPr b="0">
                <a:solidFill>
                  <a:srgbClr val="C6E6E9"/>
                </a:solidFill>
                <a:uFill>
                  <a:solidFill>
                    <a:srgbClr val="C6E6E9"/>
                  </a:solidFill>
                </a:uFill>
              </a:rPr>
              <a:t> </a:t>
            </a:r>
          </a:p>
        </p:txBody>
      </p:sp>
      <p:sp>
        <p:nvSpPr>
          <p:cNvPr id="378" name="ideas"/>
          <p:cNvSpPr txBox="1"/>
          <p:nvPr/>
        </p:nvSpPr>
        <p:spPr>
          <a:xfrm>
            <a:off x="7477759" y="6692052"/>
            <a:ext cx="4569745" cy="1073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marR="57796" indent="56443" algn="l" defTabSz="1300480">
              <a:spcBef>
                <a:spcPts val="4600"/>
              </a:spcBef>
              <a:defRPr b="1" sz="7600">
                <a:solidFill>
                  <a:srgbClr val="00A500"/>
                </a:solidFill>
                <a:uFill>
                  <a:solidFill>
                    <a:srgbClr val="00A500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ideas</a:t>
            </a:r>
          </a:p>
        </p:txBody>
      </p:sp>
      <p:pic>
        <p:nvPicPr>
          <p:cNvPr id="379" name="image.png" descr="imag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635412" y="2573865"/>
            <a:ext cx="2169726" cy="2167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380" name="green_forest.jpg" descr="green_forest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-2" y="-2"/>
            <a:ext cx="13004803" cy="106386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nodeType="clickEffect" presetSubtype="4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3" dur="1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80" grpId="2"/>
      <p:bldP build="whole" bldLvl="1" animBg="1" rev="0" advAuto="0" spid="380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2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383" name="Hats Sequences"/>
          <p:cNvSpPr txBox="1"/>
          <p:nvPr>
            <p:ph type="title"/>
          </p:nvPr>
        </p:nvSpPr>
        <p:spPr>
          <a:xfrm>
            <a:off x="801510" y="-2"/>
            <a:ext cx="11553051" cy="2968981"/>
          </a:xfrm>
          <a:prstGeom prst="rect">
            <a:avLst/>
          </a:prstGeom>
        </p:spPr>
        <p:txBody>
          <a:bodyPr/>
          <a:lstStyle/>
          <a:p>
            <a:pPr/>
            <a:r>
              <a:t>Hats Sequences</a:t>
            </a:r>
            <a:br/>
            <a:r>
              <a:t>帽子序列</a:t>
            </a:r>
          </a:p>
        </p:txBody>
      </p:sp>
      <p:pic>
        <p:nvPicPr>
          <p:cNvPr id="384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18915" y="3440853"/>
            <a:ext cx="4716499" cy="3235397"/>
          </a:xfrm>
          <a:prstGeom prst="rect">
            <a:avLst/>
          </a:prstGeom>
          <a:ln w="12700">
            <a:miter lim="400000"/>
          </a:ln>
        </p:spPr>
      </p:pic>
      <p:sp>
        <p:nvSpPr>
          <p:cNvPr id="385" name="Strategic Planning"/>
          <p:cNvSpPr txBox="1"/>
          <p:nvPr/>
        </p:nvSpPr>
        <p:spPr>
          <a:xfrm>
            <a:off x="801509" y="6804941"/>
            <a:ext cx="5671541" cy="860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sz="5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Strategic Planning</a:t>
            </a:r>
          </a:p>
        </p:txBody>
      </p:sp>
      <p:grpSp>
        <p:nvGrpSpPr>
          <p:cNvPr id="393" name="Group"/>
          <p:cNvGrpSpPr/>
          <p:nvPr/>
        </p:nvGrpSpPr>
        <p:grpSpPr>
          <a:xfrm>
            <a:off x="7238434" y="298026"/>
            <a:ext cx="1569159" cy="9098847"/>
            <a:chOff x="0" y="0"/>
            <a:chExt cx="1569158" cy="9098846"/>
          </a:xfrm>
        </p:grpSpPr>
        <p:pic>
          <p:nvPicPr>
            <p:cNvPr id="386" name="Yellow.png" descr="Yellow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377244"/>
              <a:ext cx="1429176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7" name="Black.png" descr="Black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45155" y="2709333"/>
              <a:ext cx="1431434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8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29351" y="0"/>
              <a:ext cx="1431434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89" name="Gree.png" descr="Gre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37724" y="6502401"/>
              <a:ext cx="1431435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0" name="White.png" descr="Whit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60960" y="4041423"/>
              <a:ext cx="1431434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1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76764" y="5294490"/>
              <a:ext cx="1429176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92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8373" y="7678703"/>
              <a:ext cx="1429176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396" name="Sequencing the Hats"/>
          <p:cNvSpPr txBox="1"/>
          <p:nvPr>
            <p:ph type="title"/>
          </p:nvPr>
        </p:nvSpPr>
        <p:spPr>
          <a:xfrm>
            <a:off x="801510" y="-2"/>
            <a:ext cx="11553051" cy="2968981"/>
          </a:xfrm>
          <a:prstGeom prst="rect">
            <a:avLst/>
          </a:prstGeom>
        </p:spPr>
        <p:txBody>
          <a:bodyPr/>
          <a:lstStyle/>
          <a:p>
            <a:pPr/>
            <a:r>
              <a:t>Sequencing the Hats</a:t>
            </a:r>
          </a:p>
        </p:txBody>
      </p:sp>
      <p:sp>
        <p:nvSpPr>
          <p:cNvPr id="397" name="Performance Review"/>
          <p:cNvSpPr txBox="1"/>
          <p:nvPr/>
        </p:nvSpPr>
        <p:spPr>
          <a:xfrm>
            <a:off x="4210754" y="6208888"/>
            <a:ext cx="8525372" cy="8603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sz="5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Performance Review</a:t>
            </a:r>
          </a:p>
        </p:txBody>
      </p:sp>
      <p:pic>
        <p:nvPicPr>
          <p:cNvPr id="398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607344" y="4958079"/>
            <a:ext cx="4594580" cy="440492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7" name="Group"/>
          <p:cNvGrpSpPr/>
          <p:nvPr/>
        </p:nvGrpSpPr>
        <p:grpSpPr>
          <a:xfrm>
            <a:off x="751838" y="3099928"/>
            <a:ext cx="10810244" cy="1483363"/>
            <a:chOff x="0" y="0"/>
            <a:chExt cx="10810242" cy="1483361"/>
          </a:xfrm>
        </p:grpSpPr>
        <p:pic>
          <p:nvPicPr>
            <p:cNvPr id="399" name="Yellow.png" descr="Yellow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210755" y="31608"/>
              <a:ext cx="1429175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0" name="Black.png" descr="Black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572195" y="63217"/>
              <a:ext cx="1431433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1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0"/>
              <a:ext cx="1429176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2" name="Red.png" descr="Red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329831" y="15804"/>
              <a:ext cx="1431433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White.png" descr="White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2786097" y="31608"/>
              <a:ext cx="1429176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4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381066" y="31608"/>
              <a:ext cx="1429177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5" name="Gree.png" descr="Gre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6872675" y="63217"/>
              <a:ext cx="1431434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6" name="Red.png" descr="Red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080586" y="47413"/>
              <a:ext cx="1429176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itle 1"/>
          <p:cNvSpPr txBox="1"/>
          <p:nvPr>
            <p:ph type="title"/>
          </p:nvPr>
        </p:nvSpPr>
        <p:spPr>
          <a:xfrm>
            <a:off x="863600" y="2667000"/>
            <a:ext cx="11506200" cy="4114800"/>
          </a:xfrm>
          <a:prstGeom prst="rect">
            <a:avLst/>
          </a:prstGeom>
        </p:spPr>
        <p:txBody>
          <a:bodyPr/>
          <a:lstStyle/>
          <a:p>
            <a:pPr indent="40640" algn="ctr"/>
            <a:r>
              <a:t>焦点：</a:t>
            </a:r>
            <a:br/>
            <a:br/>
            <a:r>
              <a:rPr sz="3600"/>
              <a:t>汇报人：</a:t>
            </a:r>
            <a:br>
              <a:rPr sz="3600"/>
            </a:br>
            <a:r>
              <a:rPr sz="3600"/>
              <a:t>时间：</a:t>
            </a:r>
          </a:p>
        </p:txBody>
      </p:sp>
      <p:sp>
        <p:nvSpPr>
          <p:cNvPr id="155" name="Six Thinking Hats"/>
          <p:cNvSpPr txBox="1"/>
          <p:nvPr/>
        </p:nvSpPr>
        <p:spPr>
          <a:xfrm>
            <a:off x="330200" y="550051"/>
            <a:ext cx="10134600" cy="1033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 anchor="ctr">
            <a:spAutoFit/>
          </a:bodyPr>
          <a:lstStyle/>
          <a:p>
            <a:pPr marR="57798" indent="57798" algn="l" defTabSz="1300480">
              <a:defRPr b="1" sz="5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pPr>
            <a:r>
              <a:t>Six Thinking Hats</a:t>
            </a:r>
            <a:r>
              <a:t>应用模版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410" name="Hats Sequences"/>
          <p:cNvSpPr txBox="1"/>
          <p:nvPr>
            <p:ph type="title"/>
          </p:nvPr>
        </p:nvSpPr>
        <p:spPr>
          <a:xfrm>
            <a:off x="328506" y="126435"/>
            <a:ext cx="11559824" cy="2185530"/>
          </a:xfrm>
          <a:prstGeom prst="rect">
            <a:avLst/>
          </a:prstGeom>
        </p:spPr>
        <p:txBody>
          <a:bodyPr/>
          <a:lstStyle/>
          <a:p>
            <a:pPr/>
            <a:r>
              <a:t>Hats Sequences</a:t>
            </a:r>
          </a:p>
        </p:txBody>
      </p:sp>
      <p:sp>
        <p:nvSpPr>
          <p:cNvPr id="411" name="P41"/>
          <p:cNvSpPr txBox="1"/>
          <p:nvPr/>
        </p:nvSpPr>
        <p:spPr>
          <a:xfrm>
            <a:off x="2661918" y="6811715"/>
            <a:ext cx="1246296" cy="62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sz="34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P41</a:t>
            </a:r>
          </a:p>
        </p:txBody>
      </p:sp>
      <p:pic>
        <p:nvPicPr>
          <p:cNvPr id="412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52781" y="3294096"/>
            <a:ext cx="4908412" cy="636467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22" name="Group"/>
          <p:cNvGrpSpPr/>
          <p:nvPr/>
        </p:nvGrpSpPr>
        <p:grpSpPr>
          <a:xfrm>
            <a:off x="7283591" y="250612"/>
            <a:ext cx="1600767" cy="9286244"/>
            <a:chOff x="0" y="0"/>
            <a:chExt cx="1600765" cy="9286242"/>
          </a:xfrm>
        </p:grpSpPr>
        <p:pic>
          <p:nvPicPr>
            <p:cNvPr id="413" name="Yellow.png" descr="Yellow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47413" y="3330222"/>
              <a:ext cx="1429175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4" name="Black.png" descr="Black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3217" y="4474915"/>
              <a:ext cx="1429176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5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804" y="-1"/>
              <a:ext cx="1431433" cy="142240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6" name="Gree.png" descr="Gre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71591" y="5651217"/>
              <a:ext cx="1429175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7" name="Red.png" descr="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39982" y="6766560"/>
              <a:ext cx="1429175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8" name="White.png" descr="Whit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0" y="1146951"/>
              <a:ext cx="1431433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19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55786" y="7866098"/>
              <a:ext cx="1429175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0" name="White.png" descr="Whit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31608" y="2262293"/>
              <a:ext cx="1429176" cy="142014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21" name="OPV"/>
            <p:cNvSpPr txBox="1"/>
            <p:nvPr/>
          </p:nvSpPr>
          <p:spPr>
            <a:xfrm>
              <a:off x="286737" y="2628053"/>
              <a:ext cx="1137922" cy="4901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t">
              <a:spAutoFit/>
            </a:bodyPr>
            <a:lstStyle>
              <a:lvl1pPr marR="57798" indent="57798" algn="l" defTabSz="1300480">
                <a:defRPr sz="2400">
                  <a:uFill>
                    <a:solidFill>
                      <a:srgbClr val="000000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OPV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425" name="Hats Sequences"/>
          <p:cNvSpPr txBox="1"/>
          <p:nvPr>
            <p:ph type="title"/>
          </p:nvPr>
        </p:nvSpPr>
        <p:spPr>
          <a:xfrm>
            <a:off x="801510" y="-2"/>
            <a:ext cx="11553051" cy="2968981"/>
          </a:xfrm>
          <a:prstGeom prst="rect">
            <a:avLst/>
          </a:prstGeom>
        </p:spPr>
        <p:txBody>
          <a:bodyPr/>
          <a:lstStyle/>
          <a:p>
            <a:pPr/>
            <a:r>
              <a:t>Hats Sequences</a:t>
            </a:r>
          </a:p>
        </p:txBody>
      </p:sp>
      <p:pic>
        <p:nvPicPr>
          <p:cNvPr id="426" name="thCAFXGNQR.jpg" descr="thCAFXGNQR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147537" y="5515750"/>
            <a:ext cx="4064002" cy="382016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266700" dist="0" dir="0">
              <a:srgbClr val="000000">
                <a:alpha val="69999"/>
              </a:srgbClr>
            </a:outerShdw>
          </a:effectLst>
        </p:spPr>
      </p:pic>
      <p:grpSp>
        <p:nvGrpSpPr>
          <p:cNvPr id="435" name="Group"/>
          <p:cNvGrpSpPr/>
          <p:nvPr/>
        </p:nvGrpSpPr>
        <p:grpSpPr>
          <a:xfrm>
            <a:off x="751839" y="3099928"/>
            <a:ext cx="10593497" cy="1467559"/>
            <a:chOff x="0" y="0"/>
            <a:chExt cx="10593496" cy="1467558"/>
          </a:xfrm>
        </p:grpSpPr>
        <p:pic>
          <p:nvPicPr>
            <p:cNvPr id="427" name="Yellow.png" descr="Yellow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014524" y="31608"/>
              <a:ext cx="1431434" cy="1420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8" name="Black.png" descr="Black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407574" y="15804"/>
              <a:ext cx="1431433" cy="1420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29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-1"/>
              <a:ext cx="1429175" cy="1420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0" name="Gree.png" descr="Gre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492586" y="47413"/>
              <a:ext cx="1429175" cy="1420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1" name="Red.png" descr="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745653" y="31608"/>
              <a:ext cx="1429176" cy="1420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2" name="White.png" descr="Whit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144693" y="31608"/>
              <a:ext cx="1429175" cy="1420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3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9164322" y="-1"/>
              <a:ext cx="1429175" cy="1420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34" name="Gree.png" descr="Gre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848036" y="31608"/>
              <a:ext cx="1431433" cy="14201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438" name="Hats Sequences"/>
          <p:cNvSpPr txBox="1"/>
          <p:nvPr>
            <p:ph type="title"/>
          </p:nvPr>
        </p:nvSpPr>
        <p:spPr>
          <a:xfrm>
            <a:off x="801510" y="-2"/>
            <a:ext cx="11553051" cy="2968981"/>
          </a:xfrm>
          <a:prstGeom prst="rect">
            <a:avLst/>
          </a:prstGeom>
        </p:spPr>
        <p:txBody>
          <a:bodyPr/>
          <a:lstStyle/>
          <a:p>
            <a:pPr/>
            <a:r>
              <a:t>Hats Sequences</a:t>
            </a:r>
          </a:p>
        </p:txBody>
      </p:sp>
      <p:sp>
        <p:nvSpPr>
          <p:cNvPr id="439" name="Idea Generation"/>
          <p:cNvSpPr txBox="1"/>
          <p:nvPr/>
        </p:nvSpPr>
        <p:spPr>
          <a:xfrm>
            <a:off x="3761456" y="4736817"/>
            <a:ext cx="5382545" cy="6748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sz="38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Idea Generation   </a:t>
            </a:r>
          </a:p>
        </p:txBody>
      </p:sp>
      <p:pic>
        <p:nvPicPr>
          <p:cNvPr id="440" name="image.png" descr="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260230" y="5601546"/>
            <a:ext cx="5904091" cy="38562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52" name="Group"/>
          <p:cNvGrpSpPr/>
          <p:nvPr/>
        </p:nvGrpSpPr>
        <p:grpSpPr>
          <a:xfrm>
            <a:off x="270932" y="2946398"/>
            <a:ext cx="12390687" cy="1528520"/>
            <a:chOff x="0" y="0"/>
            <a:chExt cx="12390686" cy="1528518"/>
          </a:xfrm>
        </p:grpSpPr>
        <p:pic>
          <p:nvPicPr>
            <p:cNvPr id="441" name="Yellow.png" descr="Yellow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371253" y="45155"/>
              <a:ext cx="1431433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2" name="Black.png" descr="Black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470791" y="60960"/>
              <a:ext cx="1431433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3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1" y="-1"/>
              <a:ext cx="1429175" cy="1420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4" name="Gree.png" descr="Gre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2199074" y="60960"/>
              <a:ext cx="1429176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5" name="Red.png" descr="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235394" y="60960"/>
              <a:ext cx="1431434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6" name="White.png" descr="White.png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1036319" y="29351"/>
              <a:ext cx="1431433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7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8701475" y="92568"/>
              <a:ext cx="1429176" cy="1420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8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4334933" y="45155"/>
              <a:ext cx="1429175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49" name="Gree.png" descr="Gre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7633546" y="108373"/>
              <a:ext cx="1429176" cy="14201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0" name="Red.png" descr="Red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9814560" y="76764"/>
              <a:ext cx="1431433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51" name="Blue.png" descr="Blu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0961511" y="60960"/>
              <a:ext cx="1429175" cy="142014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"/>
          <p:cNvGrpSpPr/>
          <p:nvPr/>
        </p:nvGrpSpPr>
        <p:grpSpPr>
          <a:xfrm>
            <a:off x="10385776" y="1776870"/>
            <a:ext cx="1873960" cy="1761071"/>
            <a:chOff x="0" y="0"/>
            <a:chExt cx="1873958" cy="1761069"/>
          </a:xfrm>
        </p:grpSpPr>
        <p:pic>
          <p:nvPicPr>
            <p:cNvPr id="157" name="image.png" descr="imag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0"/>
              <a:ext cx="1873959" cy="176107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8" name="18min."/>
            <p:cNvSpPr txBox="1"/>
            <p:nvPr/>
          </p:nvSpPr>
          <p:spPr>
            <a:xfrm>
              <a:off x="330764" y="440127"/>
              <a:ext cx="1228234" cy="8175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2248" tIns="72248" rIns="72248" bIns="72248" numCol="1" anchor="ctr">
              <a:spAutoFit/>
            </a:bodyPr>
            <a:lstStyle>
              <a:lvl1pPr marR="57798" indent="57798" defTabSz="1300480">
                <a:defRPr sz="3800">
                  <a:solidFill>
                    <a:srgbClr val="FFFFFF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时间</a:t>
              </a:r>
            </a:p>
          </p:txBody>
        </p:sp>
      </p:grpSp>
      <p:sp>
        <p:nvSpPr>
          <p:cNvPr id="160" name="Six Thinking Hats Template"/>
          <p:cNvSpPr txBox="1"/>
          <p:nvPr/>
        </p:nvSpPr>
        <p:spPr>
          <a:xfrm>
            <a:off x="2997199" y="2057400"/>
            <a:ext cx="10788743" cy="7794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defRPr b="1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焦点：</a:t>
            </a:r>
          </a:p>
        </p:txBody>
      </p:sp>
      <p:grpSp>
        <p:nvGrpSpPr>
          <p:cNvPr id="175" name="Group 3"/>
          <p:cNvGrpSpPr/>
          <p:nvPr/>
        </p:nvGrpSpPr>
        <p:grpSpPr>
          <a:xfrm>
            <a:off x="1889638" y="1944112"/>
            <a:ext cx="6957228" cy="7046610"/>
            <a:chOff x="0" y="0"/>
            <a:chExt cx="6957226" cy="7046608"/>
          </a:xfrm>
        </p:grpSpPr>
        <p:pic>
          <p:nvPicPr>
            <p:cNvPr id="161" name="White_hat_WBK.jpg" descr="White_hat_WBK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6961" y="951487"/>
              <a:ext cx="942060" cy="9144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2" name="Yellow_hat_WBK.jpg" descr="Yellow_hat_WBK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16961" y="1789686"/>
              <a:ext cx="941495" cy="93472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3" name="Black_hat_WBK.jpg" descr="Black_hat_WBK.jp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116961" y="2704086"/>
              <a:ext cx="1029549" cy="102277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4" name="Green_hat_WBK.jpg" descr="Green_hat_WBK.jp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116960" y="3770886"/>
              <a:ext cx="1043097" cy="103858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5" name="Red_hat_WBK.jpg" descr="Red_hat_WBK.jp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16960" y="4913886"/>
              <a:ext cx="1027291" cy="102051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6" name="Blue_hat_WBK.jpg" descr="Blue_hat_WBK.jp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0"/>
              <a:ext cx="1106313" cy="10995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67" name="Blue_hat_WBK.jpg" descr="Blue_hat_WBK.jp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64402" y="6093825"/>
              <a:ext cx="959558" cy="95278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8" name="4’"/>
            <p:cNvSpPr txBox="1"/>
            <p:nvPr/>
          </p:nvSpPr>
          <p:spPr>
            <a:xfrm>
              <a:off x="5831961" y="4913886"/>
              <a:ext cx="1092643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/>
            <a:p>
              <a:pPr marR="57798" indent="103856" algn="l" defTabSz="1300480">
                <a:defRPr sz="3800">
                  <a:solidFill>
                    <a:srgbClr val="0D767E"/>
                  </a:solidFill>
                  <a:uFill>
                    <a:solidFill>
                      <a:srgbClr val="0D767E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t>30</a:t>
              </a:r>
              <a:r>
                <a:t>“</a:t>
              </a:r>
            </a:p>
          </p:txBody>
        </p:sp>
        <p:sp>
          <p:nvSpPr>
            <p:cNvPr id="169" name="3’"/>
            <p:cNvSpPr txBox="1"/>
            <p:nvPr/>
          </p:nvSpPr>
          <p:spPr>
            <a:xfrm>
              <a:off x="5831961" y="1942086"/>
              <a:ext cx="873379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/>
            <a:p>
              <a:pPr marR="57798" indent="90311" algn="l" defTabSz="1300480">
                <a:defRPr sz="3800">
                  <a:solidFill>
                    <a:srgbClr val="0D767E"/>
                  </a:solidFill>
                  <a:uFill>
                    <a:solidFill>
                      <a:srgbClr val="0D767E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t>3</a:t>
              </a:r>
              <a:r>
                <a:t>’ </a:t>
              </a:r>
            </a:p>
          </p:txBody>
        </p:sp>
        <p:sp>
          <p:nvSpPr>
            <p:cNvPr id="170" name="3’"/>
            <p:cNvSpPr txBox="1"/>
            <p:nvPr/>
          </p:nvSpPr>
          <p:spPr>
            <a:xfrm>
              <a:off x="5984361" y="2856486"/>
              <a:ext cx="709794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/>
            <a:p>
              <a:pPr marL="14900" marR="57798" indent="27997" algn="l" defTabSz="1300480">
                <a:defRPr sz="3800">
                  <a:solidFill>
                    <a:srgbClr val="0D767E"/>
                  </a:solidFill>
                  <a:uFill>
                    <a:solidFill>
                      <a:srgbClr val="0D767E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t>3</a:t>
              </a:r>
              <a:r>
                <a:t>’</a:t>
              </a:r>
            </a:p>
          </p:txBody>
        </p:sp>
        <p:sp>
          <p:nvSpPr>
            <p:cNvPr id="171" name="4’"/>
            <p:cNvSpPr txBox="1"/>
            <p:nvPr/>
          </p:nvSpPr>
          <p:spPr>
            <a:xfrm>
              <a:off x="5679561" y="3847086"/>
              <a:ext cx="1277666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/>
            <a:p>
              <a:pPr marR="57798" indent="92116" algn="l" defTabSz="1300480">
                <a:defRPr sz="3800">
                  <a:solidFill>
                    <a:srgbClr val="0D767E"/>
                  </a:solidFill>
                  <a:uFill>
                    <a:solidFill>
                      <a:srgbClr val="0D767E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  </a:t>
              </a:r>
              <a:r>
                <a:t>10</a:t>
              </a:r>
              <a:r>
                <a:t>’ </a:t>
              </a:r>
            </a:p>
          </p:txBody>
        </p:sp>
        <p:sp>
          <p:nvSpPr>
            <p:cNvPr id="172" name="2’"/>
            <p:cNvSpPr txBox="1"/>
            <p:nvPr/>
          </p:nvSpPr>
          <p:spPr>
            <a:xfrm>
              <a:off x="5984361" y="6133086"/>
              <a:ext cx="670508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/>
            <a:p>
              <a:pPr marR="57798" indent="3612" algn="l" defTabSz="1300480">
                <a:defRPr sz="3800">
                  <a:solidFill>
                    <a:srgbClr val="0D767E"/>
                  </a:solidFill>
                  <a:uFill>
                    <a:solidFill>
                      <a:srgbClr val="0D767E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t>4</a:t>
              </a:r>
              <a:r>
                <a:t>’</a:t>
              </a:r>
            </a:p>
          </p:txBody>
        </p:sp>
        <p:sp>
          <p:nvSpPr>
            <p:cNvPr id="173" name="30”"/>
            <p:cNvSpPr txBox="1"/>
            <p:nvPr/>
          </p:nvSpPr>
          <p:spPr>
            <a:xfrm>
              <a:off x="5908161" y="1180086"/>
              <a:ext cx="721564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/>
            <a:p>
              <a:pPr marR="57798" indent="188749" algn="l" defTabSz="1300480">
                <a:defRPr sz="3800">
                  <a:solidFill>
                    <a:srgbClr val="0D767E"/>
                  </a:solidFill>
                  <a:uFill>
                    <a:solidFill>
                      <a:srgbClr val="0D767E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6</a:t>
              </a:r>
              <a:r>
                <a:t>‘</a:t>
              </a:r>
            </a:p>
          </p:txBody>
        </p:sp>
        <p:sp>
          <p:nvSpPr>
            <p:cNvPr id="174" name="2’"/>
            <p:cNvSpPr txBox="1"/>
            <p:nvPr/>
          </p:nvSpPr>
          <p:spPr>
            <a:xfrm>
              <a:off x="5908161" y="341886"/>
              <a:ext cx="670508" cy="67480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72248" tIns="72248" rIns="72248" bIns="72248" numCol="1" anchor="t">
              <a:spAutoFit/>
            </a:bodyPr>
            <a:lstStyle/>
            <a:p>
              <a:pPr marR="57798" indent="3612" algn="l" defTabSz="1300480">
                <a:defRPr sz="3800">
                  <a:solidFill>
                    <a:srgbClr val="0D767E"/>
                  </a:solidFill>
                  <a:uFill>
                    <a:solidFill>
                      <a:srgbClr val="0D767E"/>
                    </a:solidFill>
                  </a:uFill>
                  <a:latin typeface="Arial"/>
                  <a:ea typeface="Arial"/>
                  <a:cs typeface="Arial"/>
                  <a:sym typeface="Arial"/>
                </a:defRPr>
              </a:pPr>
              <a:r>
                <a:t> </a:t>
              </a:r>
              <a:r>
                <a:t>3</a:t>
              </a:r>
              <a:r>
                <a:t>’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Title"/>
          <p:cNvSpPr txBox="1"/>
          <p:nvPr>
            <p:ph type="title"/>
          </p:nvPr>
        </p:nvSpPr>
        <p:spPr>
          <a:xfrm>
            <a:off x="801510" y="-2"/>
            <a:ext cx="11553051" cy="296898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</a:p>
        </p:txBody>
      </p:sp>
      <p:sp>
        <p:nvSpPr>
          <p:cNvPr id="179" name="Body"/>
          <p:cNvSpPr txBox="1"/>
          <p:nvPr>
            <p:ph type="body" sz="half" idx="1"/>
          </p:nvPr>
        </p:nvSpPr>
        <p:spPr>
          <a:xfrm>
            <a:off x="2470007" y="3122507"/>
            <a:ext cx="8147193" cy="3354495"/>
          </a:xfrm>
          <a:prstGeom prst="rect">
            <a:avLst/>
          </a:prstGeom>
        </p:spPr>
        <p:txBody>
          <a:bodyPr/>
          <a:lstStyle/>
          <a:p>
            <a:pPr marL="0" indent="40640">
              <a:buSzTx/>
              <a:buNone/>
            </a:pPr>
            <a:r>
              <a:t>焦点：（创新思维备忘单）</a:t>
            </a:r>
          </a:p>
          <a:p>
            <a:pPr marL="0" indent="40640">
              <a:buSzTx/>
              <a:buNone/>
            </a:pPr>
            <a:r>
              <a:t>题目：（澄清题目）</a:t>
            </a:r>
          </a:p>
        </p:txBody>
      </p:sp>
      <p:pic>
        <p:nvPicPr>
          <p:cNvPr id="180" name="Blue.png" descr="Blu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0" y="2057400"/>
            <a:ext cx="2046339" cy="17826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6" presetID="23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"/>
          <p:cNvSpPr txBox="1"/>
          <p:nvPr>
            <p:ph type="title"/>
          </p:nvPr>
        </p:nvSpPr>
        <p:spPr>
          <a:xfrm>
            <a:off x="835542" y="871329"/>
            <a:ext cx="11553051" cy="1143001"/>
          </a:xfrm>
          <a:prstGeom prst="rect">
            <a:avLst/>
          </a:prstGeom>
        </p:spPr>
        <p:txBody>
          <a:bodyPr/>
          <a:lstStyle/>
          <a:p>
            <a:pPr/>
            <a:r>
              <a:t>焦点：</a:t>
            </a:r>
          </a:p>
        </p:txBody>
      </p:sp>
      <p:pic>
        <p:nvPicPr>
          <p:cNvPr id="183" name="White_hat_WBK.jpg" descr="White_hat_WBK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5542" y="1981200"/>
            <a:ext cx="1208089" cy="1198563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4" name="Table 6"/>
          <p:cNvGraphicFramePr/>
          <p:nvPr/>
        </p:nvGraphicFramePr>
        <p:xfrm>
          <a:off x="2311400" y="2667000"/>
          <a:ext cx="9982200" cy="441959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5379402"/>
                <a:gridCol w="4602798"/>
              </a:tblGrid>
              <a:tr h="460375">
                <a:tc>
                  <a:txBody>
                    <a:bodyPr/>
                    <a:lstStyle/>
                    <a:p>
                      <a:pPr algn="l">
                        <a:defRPr b="1" sz="26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已知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26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所需／未知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C1E1FE"/>
                    </a:solidFill>
                  </a:tcPr>
                </a:tc>
              </a:tr>
              <a:tr h="437356"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</a:tr>
              <a:tr h="437356"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</a:tr>
              <a:tr h="437356"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</a:tr>
              <a:tr h="460375">
                <a:tc>
                  <a:txBody>
                    <a:bodyPr/>
                    <a:lstStyle/>
                    <a:p>
                      <a:pPr algn="l"/>
                      <a:r>
                        <a:rPr b="1"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O.P.V.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C1E1FE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b="1" sz="2600">
                          <a:latin typeface="Calibri"/>
                          <a:ea typeface="Calibri"/>
                          <a:cs typeface="Calibri"/>
                          <a:sym typeface="Calibri"/>
                        </a:defRPr>
                      </a:pPr>
                      <a:r>
                        <a:rPr b="0">
                          <a:latin typeface="Helvetica Light"/>
                          <a:ea typeface="Helvetica Light"/>
                          <a:cs typeface="Helvetica Light"/>
                          <a:sym typeface="Helvetica Light"/>
                        </a:rPr>
                        <a:t>渠道</a:t>
                      </a:r>
                    </a:p>
                  </a:txBody>
                  <a:tcPr marL="9525" marR="9525" marT="9525" marB="9525" anchor="b" anchorCtr="0" horzOverflow="overflow">
                    <a:solidFill>
                      <a:srgbClr val="C1E1FE"/>
                    </a:solidFill>
                  </a:tcPr>
                </a:tc>
              </a:tr>
              <a:tr h="437356"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</a:tr>
              <a:tr h="437356"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</a:tr>
              <a:tr h="437356"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9525" anchor="b" anchorCtr="0" horzOverflow="overflow"/>
                </a:tc>
              </a:tr>
              <a:tr h="437356"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9525" anchor="b" anchorCtr="0" horzOverflow="overflow"/>
                </a:tc>
              </a:tr>
              <a:tr h="437356">
                <a:tc>
                  <a:txBody>
                    <a:bodyPr/>
                    <a:lstStyle/>
                    <a:p>
                      <a:pPr/>
                    </a:p>
                  </a:txBody>
                  <a:tcPr marL="9525" marR="9525" marT="9525" marB="9525" anchor="b" anchorCtr="0" horzOverflow="overflow"/>
                </a:tc>
                <a:tc>
                  <a:txBody>
                    <a:bodyPr/>
                    <a:lstStyle/>
                    <a:p>
                      <a:pPr algn="l"/>
                      <a:r>
                        <a:rPr sz="2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</a:p>
                  </a:txBody>
                  <a:tcPr marL="9525" marR="9525" marT="9525" marB="9525" anchor="b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Title"/>
          <p:cNvSpPr txBox="1"/>
          <p:nvPr>
            <p:ph type="title"/>
          </p:nvPr>
        </p:nvSpPr>
        <p:spPr>
          <a:xfrm>
            <a:off x="725874" y="533400"/>
            <a:ext cx="11553051" cy="2286001"/>
          </a:xfrm>
          <a:prstGeom prst="rect">
            <a:avLst/>
          </a:prstGeom>
        </p:spPr>
        <p:txBody>
          <a:bodyPr/>
          <a:lstStyle/>
          <a:p>
            <a:pPr/>
            <a:r>
              <a:t>焦点：</a:t>
            </a:r>
          </a:p>
        </p:txBody>
      </p:sp>
      <p:sp>
        <p:nvSpPr>
          <p:cNvPr id="188" name="Body"/>
          <p:cNvSpPr txBox="1"/>
          <p:nvPr>
            <p:ph type="body" idx="1"/>
          </p:nvPr>
        </p:nvSpPr>
        <p:spPr>
          <a:xfrm>
            <a:off x="2437270" y="2666999"/>
            <a:ext cx="8130260" cy="6631097"/>
          </a:xfrm>
          <a:prstGeom prst="rect">
            <a:avLst/>
          </a:prstGeom>
        </p:spPr>
        <p:txBody>
          <a:bodyPr/>
          <a:lstStyle/>
          <a:p>
            <a:pPr marL="783590" indent="-742950">
              <a:buFontTx/>
              <a:buAutoNum type="arabicPeriod" startAt="1"/>
            </a:pPr>
            <a:r>
              <a:t>核心价值</a:t>
            </a:r>
          </a:p>
          <a:p>
            <a:pPr marL="783590" indent="-742950">
              <a:buFontTx/>
              <a:buAutoNum type="arabicPeriod" startAt="1"/>
            </a:pPr>
            <a:r>
              <a:t>利益</a:t>
            </a:r>
          </a:p>
          <a:p>
            <a:pPr marL="783590" indent="-742950">
              <a:buFontTx/>
              <a:buAutoNum type="arabicPeriod" startAt="1"/>
            </a:pPr>
            <a:r>
              <a:t>可行性</a:t>
            </a:r>
          </a:p>
          <a:p>
            <a:pPr marL="783590" indent="-742950">
              <a:buFontTx/>
              <a:buAutoNum type="arabicPeriod" startAt="1"/>
            </a:pPr>
            <a:r>
              <a:t>价值主张</a:t>
            </a:r>
          </a:p>
        </p:txBody>
      </p:sp>
      <p:pic>
        <p:nvPicPr>
          <p:cNvPr id="189" name="Yellow_hat_WBK.jpg" descr="Yellow_hat_WBK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8842" y="2514600"/>
            <a:ext cx="1147764" cy="11414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Title"/>
          <p:cNvSpPr txBox="1"/>
          <p:nvPr>
            <p:ph type="title"/>
          </p:nvPr>
        </p:nvSpPr>
        <p:spPr>
          <a:xfrm>
            <a:off x="801510" y="0"/>
            <a:ext cx="11553051" cy="2051052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/>
            <a:r>
              <a:t>焦点：</a:t>
            </a:r>
          </a:p>
        </p:txBody>
      </p:sp>
      <p:sp>
        <p:nvSpPr>
          <p:cNvPr id="193" name="Body"/>
          <p:cNvSpPr txBox="1"/>
          <p:nvPr>
            <p:ph type="body" idx="1"/>
          </p:nvPr>
        </p:nvSpPr>
        <p:spPr>
          <a:xfrm>
            <a:off x="2317475" y="2438399"/>
            <a:ext cx="8130259" cy="6631097"/>
          </a:xfrm>
          <a:prstGeom prst="rect">
            <a:avLst/>
          </a:prstGeom>
        </p:spPr>
        <p:txBody>
          <a:bodyPr/>
          <a:lstStyle/>
          <a:p>
            <a:pPr marL="783590" indent="-742950">
              <a:buFontTx/>
              <a:buAutoNum type="arabicPeriod" startAt="1"/>
            </a:pPr>
            <a:r>
              <a:t>问题</a:t>
            </a:r>
          </a:p>
          <a:p>
            <a:pPr marL="783590" indent="-742950">
              <a:buFontTx/>
              <a:buAutoNum type="arabicPeriod" startAt="1"/>
            </a:pPr>
            <a:r>
              <a:t>困难</a:t>
            </a:r>
          </a:p>
          <a:p>
            <a:pPr marL="783590" indent="-742950">
              <a:buFontTx/>
              <a:buAutoNum type="arabicPeriod" startAt="1"/>
            </a:pPr>
            <a:r>
              <a:t>潜在风险</a:t>
            </a:r>
          </a:p>
          <a:p>
            <a:pPr marL="783590" indent="-742950">
              <a:buFontTx/>
              <a:buAutoNum type="arabicPeriod" startAt="1"/>
            </a:pPr>
            <a:r>
              <a:t>需要警惕的提醒</a:t>
            </a:r>
          </a:p>
        </p:txBody>
      </p:sp>
      <p:pic>
        <p:nvPicPr>
          <p:cNvPr id="194" name="Black hat WBK.jpg" descr="Black hat WBK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200" y="2209800"/>
            <a:ext cx="1371601" cy="13620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3" y="-15009"/>
            <a:ext cx="13004803" cy="97536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Green hat WBK.jpg" descr="Green hat WBK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82600" y="2388497"/>
            <a:ext cx="1898793" cy="1882988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Green Hat"/>
          <p:cNvSpPr txBox="1"/>
          <p:nvPr/>
        </p:nvSpPr>
        <p:spPr>
          <a:xfrm>
            <a:off x="927945" y="685800"/>
            <a:ext cx="11162457" cy="8556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2248" tIns="72248" rIns="72248" bIns="72248">
            <a:spAutoFit/>
          </a:bodyPr>
          <a:lstStyle>
            <a:lvl1pPr marR="57798" indent="57798" algn="l" defTabSz="1300480">
              <a:spcBef>
                <a:spcPts val="2700"/>
              </a:spcBef>
              <a:defRPr b="1" sz="4000">
                <a:solidFill>
                  <a:srgbClr val="0D767E"/>
                </a:solidFill>
                <a:uFill>
                  <a:solidFill>
                    <a:srgbClr val="0D767E"/>
                  </a:solidFill>
                </a:u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焦点：</a:t>
            </a:r>
          </a:p>
        </p:txBody>
      </p:sp>
      <p:sp>
        <p:nvSpPr>
          <p:cNvPr id="199" name="Body"/>
          <p:cNvSpPr txBox="1"/>
          <p:nvPr>
            <p:ph type="body" idx="1"/>
          </p:nvPr>
        </p:nvSpPr>
        <p:spPr>
          <a:xfrm>
            <a:off x="2437269" y="2388496"/>
            <a:ext cx="8130260" cy="6631097"/>
          </a:xfrm>
          <a:prstGeom prst="rect">
            <a:avLst/>
          </a:prstGeom>
        </p:spPr>
        <p:txBody>
          <a:bodyPr/>
          <a:lstStyle/>
          <a:p>
            <a:pPr marL="0" indent="40640">
              <a:buSzTx/>
              <a:buNone/>
            </a:pPr>
            <a:r>
              <a:t>创新工具：</a:t>
            </a:r>
          </a:p>
          <a:p>
            <a:pPr marL="0" indent="40640">
              <a:buSzTx/>
              <a:buNone/>
            </a:pPr>
            <a:r>
              <a:t>随机输入／概念提取</a:t>
            </a:r>
          </a:p>
          <a:p>
            <a:pPr marL="783590" indent="-742950">
              <a:buFontTx/>
              <a:buAutoNum type="arabicPeriod" startAt="1"/>
            </a:pPr>
            <a:r>
              <a:t>多样性</a:t>
            </a:r>
          </a:p>
          <a:p>
            <a:pPr marL="783590" indent="-742950">
              <a:buFontTx/>
              <a:buAutoNum type="arabicPeriod" startAt="1"/>
            </a:pPr>
            <a:r>
              <a:t>创新性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hats_white_pg2.jpg" descr="hats_white_pg2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3004803" cy="9753604"/>
          </a:xfrm>
          <a:prstGeom prst="rect">
            <a:avLst/>
          </a:prstGeom>
          <a:ln w="12700">
            <a:miter lim="400000"/>
          </a:ln>
        </p:spPr>
      </p:pic>
      <p:sp>
        <p:nvSpPr>
          <p:cNvPr id="202" name="Title"/>
          <p:cNvSpPr txBox="1"/>
          <p:nvPr>
            <p:ph type="title"/>
          </p:nvPr>
        </p:nvSpPr>
        <p:spPr>
          <a:xfrm>
            <a:off x="801510" y="-2"/>
            <a:ext cx="11553051" cy="2968981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  <a:r>
              <a:t>焦点</a:t>
            </a:r>
            <a:r>
              <a:t> </a:t>
            </a:r>
          </a:p>
        </p:txBody>
      </p:sp>
      <p:sp>
        <p:nvSpPr>
          <p:cNvPr id="203" name="Body"/>
          <p:cNvSpPr txBox="1"/>
          <p:nvPr>
            <p:ph type="body" sz="half" idx="1"/>
          </p:nvPr>
        </p:nvSpPr>
        <p:spPr>
          <a:xfrm>
            <a:off x="2470008" y="3122507"/>
            <a:ext cx="8130259" cy="4573695"/>
          </a:xfrm>
          <a:prstGeom prst="rect">
            <a:avLst/>
          </a:prstGeom>
        </p:spPr>
        <p:txBody>
          <a:bodyPr/>
          <a:lstStyle/>
          <a:p>
            <a:pPr marL="783590" indent="-742950">
              <a:buFontTx/>
              <a:buAutoNum type="arabicPeriod" startAt="1"/>
            </a:pPr>
            <a:r>
              <a:t>感觉</a:t>
            </a:r>
          </a:p>
          <a:p>
            <a:pPr marL="783590" indent="-742950">
              <a:buFontTx/>
              <a:buAutoNum type="arabicPeriod" startAt="1"/>
            </a:pPr>
            <a:r>
              <a:t>直觉判断</a:t>
            </a:r>
          </a:p>
          <a:p>
            <a:pPr marL="783590" indent="-742950">
              <a:buFontTx/>
              <a:buAutoNum type="arabicPeriod" startAt="1"/>
            </a:pPr>
            <a:r>
              <a:t>筛选优先选项：</a:t>
            </a:r>
            <a:r>
              <a:t>M.V.P./</a:t>
            </a:r>
            <a:r>
              <a:t>最小可行化产品</a:t>
            </a:r>
          </a:p>
        </p:txBody>
      </p:sp>
      <p:pic>
        <p:nvPicPr>
          <p:cNvPr id="204" name="Red.png" descr="Re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0323" y="1905000"/>
            <a:ext cx="1312864" cy="1304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