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0"/>
    <p:restoredTop sz="94648"/>
  </p:normalViewPr>
  <p:slideViewPr>
    <p:cSldViewPr snapToGrid="0">
      <p:cViewPr varScale="1">
        <p:scale>
          <a:sx n="97" d="100"/>
          <a:sy n="97" d="100"/>
        </p:scale>
        <p:origin x="232"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A2656-4E8D-C046-8BA6-DC72570B83C1}" type="doc">
      <dgm:prSet loTypeId="urn:microsoft.com/office/officeart/2005/8/layout/hList1" loCatId="" qsTypeId="urn:microsoft.com/office/officeart/2005/8/quickstyle/3d1" qsCatId="3D" csTypeId="urn:microsoft.com/office/officeart/2005/8/colors/accent5_2" csCatId="accent5" phldr="1"/>
      <dgm:spPr/>
      <dgm:t>
        <a:bodyPr/>
        <a:lstStyle/>
        <a:p>
          <a:endParaRPr lang="zh-CN" altLang="en-US"/>
        </a:p>
      </dgm:t>
    </dgm:pt>
    <dgm:pt modelId="{93042910-19D2-0A47-B795-F2D690C63274}">
      <dgm:prSet phldrT="[文本]"/>
      <dgm:spPr/>
      <dgm:t>
        <a:bodyPr/>
        <a:lstStyle/>
        <a:p>
          <a:r>
            <a:rPr lang="zh-CN" altLang="en-US" b="1" dirty="0"/>
            <a:t>远期（</a:t>
          </a:r>
          <a:r>
            <a:rPr lang="en-US" altLang="zh-CN" b="1" dirty="0"/>
            <a:t>Forwards</a:t>
          </a:r>
          <a:r>
            <a:rPr lang="zh-CN" altLang="en-US" b="1" dirty="0"/>
            <a:t>）</a:t>
          </a:r>
        </a:p>
      </dgm:t>
    </dgm:pt>
    <dgm:pt modelId="{55A4785D-E16D-0748-86BC-80C5B54A1FC8}" type="parTrans" cxnId="{00A5DD16-EE32-3C46-B5EE-68EDAD67F927}">
      <dgm:prSet/>
      <dgm:spPr/>
      <dgm:t>
        <a:bodyPr/>
        <a:lstStyle/>
        <a:p>
          <a:endParaRPr lang="zh-CN" altLang="en-US"/>
        </a:p>
      </dgm:t>
    </dgm:pt>
    <dgm:pt modelId="{FA813460-BFE8-E345-96D5-C39DC95AC011}" type="sibTrans" cxnId="{00A5DD16-EE32-3C46-B5EE-68EDAD67F927}">
      <dgm:prSet/>
      <dgm:spPr/>
      <dgm:t>
        <a:bodyPr/>
        <a:lstStyle/>
        <a:p>
          <a:endParaRPr lang="zh-CN" altLang="en-US"/>
        </a:p>
      </dgm:t>
    </dgm:pt>
    <dgm:pt modelId="{2275679E-5E41-A64F-96D1-8B5103F647E9}">
      <dgm:prSet phldrT="[文本]"/>
      <dgm:spPr/>
      <dgm:t>
        <a:bodyPr/>
        <a:lstStyle/>
        <a:p>
          <a:r>
            <a:rPr lang="zh-CN" altLang="en-US" dirty="0"/>
            <a:t>双方约定在未来某一时刻按约定的价格买卖约定数量的金融资产的合约。</a:t>
          </a:r>
        </a:p>
      </dgm:t>
    </dgm:pt>
    <dgm:pt modelId="{14B8383C-E6C3-5248-AF15-6EA2EBE9421C}" type="parTrans" cxnId="{605CA63F-F2FC-494B-8C57-5817B6007BCB}">
      <dgm:prSet/>
      <dgm:spPr/>
      <dgm:t>
        <a:bodyPr/>
        <a:lstStyle/>
        <a:p>
          <a:endParaRPr lang="zh-CN" altLang="en-US"/>
        </a:p>
      </dgm:t>
    </dgm:pt>
    <dgm:pt modelId="{EA3C926B-0A05-0048-8DF7-B207A0DA2152}" type="sibTrans" cxnId="{605CA63F-F2FC-494B-8C57-5817B6007BCB}">
      <dgm:prSet/>
      <dgm:spPr/>
      <dgm:t>
        <a:bodyPr/>
        <a:lstStyle/>
        <a:p>
          <a:endParaRPr lang="zh-CN" altLang="en-US"/>
        </a:p>
      </dgm:t>
    </dgm:pt>
    <dgm:pt modelId="{735B86D7-38D4-C84F-BA54-734B429F15DD}">
      <dgm:prSet phldrT="[文本]"/>
      <dgm:spPr/>
      <dgm:t>
        <a:bodyPr/>
        <a:lstStyle/>
        <a:p>
          <a:r>
            <a:rPr lang="zh-CN" altLang="en-US" dirty="0"/>
            <a:t>通常在场外市场交易，属于</a:t>
          </a:r>
          <a:r>
            <a:rPr lang="zh-CN" altLang="en-US" dirty="0">
              <a:solidFill>
                <a:srgbClr val="FF0000"/>
              </a:solidFill>
            </a:rPr>
            <a:t>非标准化合约</a:t>
          </a:r>
          <a:r>
            <a:rPr lang="zh-CN" altLang="en-US" dirty="0"/>
            <a:t>。</a:t>
          </a:r>
        </a:p>
      </dgm:t>
    </dgm:pt>
    <dgm:pt modelId="{B2456438-7B33-8D43-B0D7-1BCB59F75DEA}" type="parTrans" cxnId="{7976606B-E7D7-BB49-A317-EBAC29C33004}">
      <dgm:prSet/>
      <dgm:spPr/>
      <dgm:t>
        <a:bodyPr/>
        <a:lstStyle/>
        <a:p>
          <a:endParaRPr lang="zh-CN" altLang="en-US"/>
        </a:p>
      </dgm:t>
    </dgm:pt>
    <dgm:pt modelId="{6E357AC3-8CC4-2747-94DC-622C9B5C956F}" type="sibTrans" cxnId="{7976606B-E7D7-BB49-A317-EBAC29C33004}">
      <dgm:prSet/>
      <dgm:spPr/>
      <dgm:t>
        <a:bodyPr/>
        <a:lstStyle/>
        <a:p>
          <a:endParaRPr lang="zh-CN" altLang="en-US"/>
        </a:p>
      </dgm:t>
    </dgm:pt>
    <dgm:pt modelId="{89823FFF-CCDE-BE48-B82B-6B8859D7DB56}">
      <dgm:prSet phldrT="[文本]"/>
      <dgm:spPr/>
      <dgm:t>
        <a:bodyPr/>
        <a:lstStyle/>
        <a:p>
          <a:r>
            <a:rPr lang="zh-CN" altLang="en-US" b="1" dirty="0"/>
            <a:t>期货（</a:t>
          </a:r>
          <a:r>
            <a:rPr lang="en-US" altLang="zh-CN" b="1" dirty="0"/>
            <a:t>Futures</a:t>
          </a:r>
          <a:r>
            <a:rPr lang="zh-CN" altLang="en-US" b="1" dirty="0"/>
            <a:t>）</a:t>
          </a:r>
        </a:p>
      </dgm:t>
    </dgm:pt>
    <dgm:pt modelId="{BF8C8CD0-D2CF-CD43-909B-B19DE50E7687}" type="parTrans" cxnId="{F73FC33C-AEAB-744F-B562-64ADF1535FC2}">
      <dgm:prSet/>
      <dgm:spPr/>
      <dgm:t>
        <a:bodyPr/>
        <a:lstStyle/>
        <a:p>
          <a:endParaRPr lang="zh-CN" altLang="en-US"/>
        </a:p>
      </dgm:t>
    </dgm:pt>
    <dgm:pt modelId="{84E76B84-306A-2542-860D-C08221D9C479}" type="sibTrans" cxnId="{F73FC33C-AEAB-744F-B562-64ADF1535FC2}">
      <dgm:prSet/>
      <dgm:spPr/>
      <dgm:t>
        <a:bodyPr/>
        <a:lstStyle/>
        <a:p>
          <a:endParaRPr lang="zh-CN" altLang="en-US"/>
        </a:p>
      </dgm:t>
    </dgm:pt>
    <dgm:pt modelId="{163DD5CC-C5DA-B14B-ABF5-B98A4E8C4922}">
      <dgm:prSet phldrT="[文本]"/>
      <dgm:spPr/>
      <dgm:t>
        <a:bodyPr/>
        <a:lstStyle/>
        <a:p>
          <a:r>
            <a:rPr lang="zh-CN" altLang="en-US" dirty="0"/>
            <a:t>是</a:t>
          </a:r>
          <a:r>
            <a:rPr lang="zh-CN" altLang="en-US" dirty="0">
              <a:solidFill>
                <a:srgbClr val="FF0000"/>
              </a:solidFill>
            </a:rPr>
            <a:t>标准化</a:t>
          </a:r>
          <a:r>
            <a:rPr lang="zh-CN" altLang="en-US" dirty="0"/>
            <a:t>的远期。</a:t>
          </a:r>
        </a:p>
      </dgm:t>
    </dgm:pt>
    <dgm:pt modelId="{A40CDE3D-856F-3248-B807-492C5A9591C0}" type="parTrans" cxnId="{1DB4B91C-F392-3640-8CB7-B44F93BC65B2}">
      <dgm:prSet/>
      <dgm:spPr/>
      <dgm:t>
        <a:bodyPr/>
        <a:lstStyle/>
        <a:p>
          <a:endParaRPr lang="zh-CN" altLang="en-US"/>
        </a:p>
      </dgm:t>
    </dgm:pt>
    <dgm:pt modelId="{B51838B4-E900-8A44-83E2-D117B6C13144}" type="sibTrans" cxnId="{1DB4B91C-F392-3640-8CB7-B44F93BC65B2}">
      <dgm:prSet/>
      <dgm:spPr/>
      <dgm:t>
        <a:bodyPr/>
        <a:lstStyle/>
        <a:p>
          <a:endParaRPr lang="zh-CN" altLang="en-US"/>
        </a:p>
      </dgm:t>
    </dgm:pt>
    <dgm:pt modelId="{A40688C2-4118-774C-970C-194C9E6DB697}">
      <dgm:prSet phldrT="[文本]"/>
      <dgm:spPr/>
      <dgm:t>
        <a:bodyPr/>
        <a:lstStyle/>
        <a:p>
          <a:r>
            <a:rPr lang="zh-CN" altLang="en-US" dirty="0"/>
            <a:t>由期货交易所统一制定的，规定交易双方在未来某一特定时间按约定价格交割一定数量标的资产的</a:t>
          </a:r>
          <a:r>
            <a:rPr lang="zh-CN" altLang="en-US" dirty="0">
              <a:solidFill>
                <a:srgbClr val="FF0000"/>
              </a:solidFill>
            </a:rPr>
            <a:t>标准化合约</a:t>
          </a:r>
          <a:r>
            <a:rPr lang="zh-CN" altLang="en-US" dirty="0"/>
            <a:t>。</a:t>
          </a:r>
        </a:p>
      </dgm:t>
    </dgm:pt>
    <dgm:pt modelId="{57022172-1FDB-394F-8264-2A0514A4C150}" type="parTrans" cxnId="{C283B466-471E-E74D-85CF-0A153413CAEF}">
      <dgm:prSet/>
      <dgm:spPr/>
      <dgm:t>
        <a:bodyPr/>
        <a:lstStyle/>
        <a:p>
          <a:endParaRPr lang="zh-CN" altLang="en-US"/>
        </a:p>
      </dgm:t>
    </dgm:pt>
    <dgm:pt modelId="{8E114ADE-3C0E-904B-967E-4A973164BF65}" type="sibTrans" cxnId="{C283B466-471E-E74D-85CF-0A153413CAEF}">
      <dgm:prSet/>
      <dgm:spPr/>
      <dgm:t>
        <a:bodyPr/>
        <a:lstStyle/>
        <a:p>
          <a:endParaRPr lang="zh-CN" altLang="en-US"/>
        </a:p>
      </dgm:t>
    </dgm:pt>
    <dgm:pt modelId="{D81FB444-6127-624E-B9B1-F0EF7EB1E0A6}">
      <dgm:prSet phldrT="[文本]"/>
      <dgm:spPr/>
      <dgm:t>
        <a:bodyPr/>
        <a:lstStyle/>
        <a:p>
          <a:r>
            <a:rPr lang="zh-CN" altLang="en-US" b="1" dirty="0"/>
            <a:t>互换（</a:t>
          </a:r>
          <a:r>
            <a:rPr lang="en-US" altLang="zh-CN" b="1" dirty="0"/>
            <a:t>Swaps</a:t>
          </a:r>
          <a:r>
            <a:rPr lang="zh-CN" altLang="en-US" b="1" dirty="0"/>
            <a:t>）</a:t>
          </a:r>
        </a:p>
      </dgm:t>
    </dgm:pt>
    <dgm:pt modelId="{0B5676D3-9418-CD4F-B06D-2239CF9D6E5B}" type="parTrans" cxnId="{C0511090-FCEE-9D40-A423-26D0BC574F0D}">
      <dgm:prSet/>
      <dgm:spPr/>
      <dgm:t>
        <a:bodyPr/>
        <a:lstStyle/>
        <a:p>
          <a:endParaRPr lang="zh-CN" altLang="en-US"/>
        </a:p>
      </dgm:t>
    </dgm:pt>
    <dgm:pt modelId="{7E8587B9-9029-3C4A-A628-826D0552879E}" type="sibTrans" cxnId="{C0511090-FCEE-9D40-A423-26D0BC574F0D}">
      <dgm:prSet/>
      <dgm:spPr/>
      <dgm:t>
        <a:bodyPr/>
        <a:lstStyle/>
        <a:p>
          <a:endParaRPr lang="zh-CN" altLang="en-US"/>
        </a:p>
      </dgm:t>
    </dgm:pt>
    <dgm:pt modelId="{C3E152C2-3C19-E844-ACA7-4329B9BC8AF0}">
      <dgm:prSet phldrT="[文本]"/>
      <dgm:spPr/>
      <dgm:t>
        <a:bodyPr/>
        <a:lstStyle/>
        <a:p>
          <a:r>
            <a:rPr lang="zh-CN" altLang="en-US" dirty="0"/>
            <a:t>交易对手间达成的在将来互换现金流的合约。</a:t>
          </a:r>
        </a:p>
      </dgm:t>
    </dgm:pt>
    <dgm:pt modelId="{17898DD0-F039-6F4E-98C6-508F4EECCCBF}" type="parTrans" cxnId="{2C945607-7A65-E042-809C-F5D6F3B2DF42}">
      <dgm:prSet/>
      <dgm:spPr/>
      <dgm:t>
        <a:bodyPr/>
        <a:lstStyle/>
        <a:p>
          <a:endParaRPr lang="zh-CN" altLang="en-US"/>
        </a:p>
      </dgm:t>
    </dgm:pt>
    <dgm:pt modelId="{105F2F92-5276-5246-8C6A-2C23DC95D2A8}" type="sibTrans" cxnId="{2C945607-7A65-E042-809C-F5D6F3B2DF42}">
      <dgm:prSet/>
      <dgm:spPr/>
      <dgm:t>
        <a:bodyPr/>
        <a:lstStyle/>
        <a:p>
          <a:endParaRPr lang="zh-CN" altLang="en-US"/>
        </a:p>
      </dgm:t>
    </dgm:pt>
    <dgm:pt modelId="{445179A9-0DD5-DE42-A5B5-04B590502BA5}">
      <dgm:prSet phldrT="[文本]"/>
      <dgm:spPr/>
      <dgm:t>
        <a:bodyPr/>
        <a:lstStyle/>
        <a:p>
          <a:r>
            <a:rPr lang="zh-CN" altLang="en-US" dirty="0"/>
            <a:t>一般是固定现金流和波动现金流互换，互换可以看出是一系列远期的组合。</a:t>
          </a:r>
        </a:p>
      </dgm:t>
    </dgm:pt>
    <dgm:pt modelId="{1A88255A-9C4A-1C4C-B845-860B814B5332}" type="parTrans" cxnId="{8CF87181-9677-0A4E-A01C-1CFC4E52594F}">
      <dgm:prSet/>
      <dgm:spPr/>
      <dgm:t>
        <a:bodyPr/>
        <a:lstStyle/>
        <a:p>
          <a:endParaRPr lang="zh-CN" altLang="en-US"/>
        </a:p>
      </dgm:t>
    </dgm:pt>
    <dgm:pt modelId="{0E1CF4A0-AD46-8748-99DA-D9593A582F66}" type="sibTrans" cxnId="{8CF87181-9677-0A4E-A01C-1CFC4E52594F}">
      <dgm:prSet/>
      <dgm:spPr/>
      <dgm:t>
        <a:bodyPr/>
        <a:lstStyle/>
        <a:p>
          <a:endParaRPr lang="zh-CN" altLang="en-US"/>
        </a:p>
      </dgm:t>
    </dgm:pt>
    <dgm:pt modelId="{2B9AC864-26B8-DF4F-A286-E4B6F0194F55}">
      <dgm:prSet/>
      <dgm:spPr/>
      <dgm:t>
        <a:bodyPr/>
        <a:lstStyle/>
        <a:p>
          <a:r>
            <a:rPr lang="zh-CN" altLang="en-US" b="1" dirty="0"/>
            <a:t>期权（</a:t>
          </a:r>
          <a:r>
            <a:rPr lang="en-US" altLang="zh-CN" b="1" dirty="0"/>
            <a:t>Options</a:t>
          </a:r>
          <a:r>
            <a:rPr lang="zh-CN" altLang="en-US" b="1" dirty="0"/>
            <a:t>）</a:t>
          </a:r>
        </a:p>
      </dgm:t>
    </dgm:pt>
    <dgm:pt modelId="{66D75273-D2CA-344D-9AC0-5F5EC7201209}" type="parTrans" cxnId="{0724F0E5-4724-2B4A-B63F-5AA6312E76BB}">
      <dgm:prSet/>
      <dgm:spPr/>
      <dgm:t>
        <a:bodyPr/>
        <a:lstStyle/>
        <a:p>
          <a:endParaRPr lang="zh-CN" altLang="en-US"/>
        </a:p>
      </dgm:t>
    </dgm:pt>
    <dgm:pt modelId="{993BA4EF-2F8F-3D4A-AE06-18213DE077E7}" type="sibTrans" cxnId="{0724F0E5-4724-2B4A-B63F-5AA6312E76BB}">
      <dgm:prSet/>
      <dgm:spPr/>
      <dgm:t>
        <a:bodyPr/>
        <a:lstStyle/>
        <a:p>
          <a:endParaRPr lang="zh-CN" altLang="en-US"/>
        </a:p>
      </dgm:t>
    </dgm:pt>
    <dgm:pt modelId="{2CCB365F-6D03-A444-B204-6131AD997A1B}">
      <dgm:prSet/>
      <dgm:spPr/>
      <dgm:t>
        <a:bodyPr/>
        <a:lstStyle/>
        <a:p>
          <a:r>
            <a:rPr lang="zh-CN" altLang="en-US" dirty="0"/>
            <a:t>期权卖出者给予买入者在未来某时刻（或时段）以约定价格买入或卖出约定数量的标的资产的权利。</a:t>
          </a:r>
        </a:p>
      </dgm:t>
    </dgm:pt>
    <dgm:pt modelId="{DC3F4AD3-F42F-3C49-ADEE-DDBD225D4D33}" type="parTrans" cxnId="{5F8B8697-9EC7-0C49-9D00-3B6ADE39D791}">
      <dgm:prSet/>
      <dgm:spPr/>
      <dgm:t>
        <a:bodyPr/>
        <a:lstStyle/>
        <a:p>
          <a:endParaRPr lang="zh-CN" altLang="en-US"/>
        </a:p>
      </dgm:t>
    </dgm:pt>
    <dgm:pt modelId="{1A0FC0C4-1CDF-1E46-8815-7D81B8DBACE4}" type="sibTrans" cxnId="{5F8B8697-9EC7-0C49-9D00-3B6ADE39D791}">
      <dgm:prSet/>
      <dgm:spPr/>
      <dgm:t>
        <a:bodyPr/>
        <a:lstStyle/>
        <a:p>
          <a:endParaRPr lang="zh-CN" altLang="en-US"/>
        </a:p>
      </dgm:t>
    </dgm:pt>
    <dgm:pt modelId="{C6BD2603-9F7C-5048-9CF7-52BD93AAF8F2}">
      <dgm:prSet/>
      <dgm:spPr/>
      <dgm:t>
        <a:bodyPr/>
        <a:lstStyle/>
        <a:p>
          <a:r>
            <a:rPr lang="zh-CN" altLang="en-US" dirty="0"/>
            <a:t>分为看涨期权与看跌期权。</a:t>
          </a:r>
        </a:p>
      </dgm:t>
    </dgm:pt>
    <dgm:pt modelId="{FEEB4B1E-3F15-2E44-8828-9248651CFCCB}" type="parTrans" cxnId="{FAE3FC66-B69C-0B43-A258-687882956B6B}">
      <dgm:prSet/>
      <dgm:spPr/>
      <dgm:t>
        <a:bodyPr/>
        <a:lstStyle/>
        <a:p>
          <a:endParaRPr lang="zh-CN" altLang="en-US"/>
        </a:p>
      </dgm:t>
    </dgm:pt>
    <dgm:pt modelId="{95352016-AF73-6149-A8C3-269DBE9F81A8}" type="sibTrans" cxnId="{FAE3FC66-B69C-0B43-A258-687882956B6B}">
      <dgm:prSet/>
      <dgm:spPr/>
      <dgm:t>
        <a:bodyPr/>
        <a:lstStyle/>
        <a:p>
          <a:endParaRPr lang="zh-CN" altLang="en-US"/>
        </a:p>
      </dgm:t>
    </dgm:pt>
    <dgm:pt modelId="{BD031476-094B-C94B-B68B-084B8FAA89DD}">
      <dgm:prSet/>
      <dgm:spPr/>
      <dgm:t>
        <a:bodyPr/>
        <a:lstStyle/>
        <a:p>
          <a:r>
            <a:rPr lang="zh-CN" altLang="en-US" dirty="0"/>
            <a:t>期权就是</a:t>
          </a:r>
          <a:r>
            <a:rPr lang="zh-CN" altLang="en-US" dirty="0">
              <a:solidFill>
                <a:srgbClr val="FF0000"/>
              </a:solidFill>
            </a:rPr>
            <a:t>购买一个未来的选择权</a:t>
          </a:r>
          <a:r>
            <a:rPr lang="zh-CN" altLang="en-US" dirty="0"/>
            <a:t>。</a:t>
          </a:r>
        </a:p>
      </dgm:t>
    </dgm:pt>
    <dgm:pt modelId="{45788F29-87A7-204E-B0CA-53E75B694275}" type="parTrans" cxnId="{29D323B2-291A-9248-958A-C13B66FB68ED}">
      <dgm:prSet/>
      <dgm:spPr/>
      <dgm:t>
        <a:bodyPr/>
        <a:lstStyle/>
        <a:p>
          <a:endParaRPr lang="zh-CN" altLang="en-US"/>
        </a:p>
      </dgm:t>
    </dgm:pt>
    <dgm:pt modelId="{C0B937C9-F65E-294F-B25D-A54E274079A7}" type="sibTrans" cxnId="{29D323B2-291A-9248-958A-C13B66FB68ED}">
      <dgm:prSet/>
      <dgm:spPr/>
      <dgm:t>
        <a:bodyPr/>
        <a:lstStyle/>
        <a:p>
          <a:endParaRPr lang="zh-CN" altLang="en-US"/>
        </a:p>
      </dgm:t>
    </dgm:pt>
    <dgm:pt modelId="{BABB3BF6-B844-7E4F-8A6B-FC1232F5CDA6}" type="pres">
      <dgm:prSet presAssocID="{6C1A2656-4E8D-C046-8BA6-DC72570B83C1}" presName="Name0" presStyleCnt="0">
        <dgm:presLayoutVars>
          <dgm:dir/>
          <dgm:animLvl val="lvl"/>
          <dgm:resizeHandles val="exact"/>
        </dgm:presLayoutVars>
      </dgm:prSet>
      <dgm:spPr/>
    </dgm:pt>
    <dgm:pt modelId="{D3377A89-1A67-3B41-A8AA-A9DF0BB6B653}" type="pres">
      <dgm:prSet presAssocID="{93042910-19D2-0A47-B795-F2D690C63274}" presName="composite" presStyleCnt="0"/>
      <dgm:spPr/>
    </dgm:pt>
    <dgm:pt modelId="{5934D79C-6937-0441-85B3-928CA289BDA9}" type="pres">
      <dgm:prSet presAssocID="{93042910-19D2-0A47-B795-F2D690C63274}" presName="parTx" presStyleLbl="alignNode1" presStyleIdx="0" presStyleCnt="4">
        <dgm:presLayoutVars>
          <dgm:chMax val="0"/>
          <dgm:chPref val="0"/>
          <dgm:bulletEnabled val="1"/>
        </dgm:presLayoutVars>
      </dgm:prSet>
      <dgm:spPr/>
    </dgm:pt>
    <dgm:pt modelId="{44A6A058-2E0A-344F-BC43-484F97F2EE37}" type="pres">
      <dgm:prSet presAssocID="{93042910-19D2-0A47-B795-F2D690C63274}" presName="desTx" presStyleLbl="alignAccFollowNode1" presStyleIdx="0" presStyleCnt="4">
        <dgm:presLayoutVars>
          <dgm:bulletEnabled val="1"/>
        </dgm:presLayoutVars>
      </dgm:prSet>
      <dgm:spPr/>
    </dgm:pt>
    <dgm:pt modelId="{9A963698-FE40-6044-8D5E-FE8F26BAEC95}" type="pres">
      <dgm:prSet presAssocID="{FA813460-BFE8-E345-96D5-C39DC95AC011}" presName="space" presStyleCnt="0"/>
      <dgm:spPr/>
    </dgm:pt>
    <dgm:pt modelId="{3C43C32A-B3C4-2E4C-AD78-CABF811819F0}" type="pres">
      <dgm:prSet presAssocID="{89823FFF-CCDE-BE48-B82B-6B8859D7DB56}" presName="composite" presStyleCnt="0"/>
      <dgm:spPr/>
    </dgm:pt>
    <dgm:pt modelId="{165973B8-54A5-3F4F-B390-B9F835A2B3F2}" type="pres">
      <dgm:prSet presAssocID="{89823FFF-CCDE-BE48-B82B-6B8859D7DB56}" presName="parTx" presStyleLbl="alignNode1" presStyleIdx="1" presStyleCnt="4">
        <dgm:presLayoutVars>
          <dgm:chMax val="0"/>
          <dgm:chPref val="0"/>
          <dgm:bulletEnabled val="1"/>
        </dgm:presLayoutVars>
      </dgm:prSet>
      <dgm:spPr/>
    </dgm:pt>
    <dgm:pt modelId="{221C8AF8-3BBC-4C41-AA3C-7A1426D6158D}" type="pres">
      <dgm:prSet presAssocID="{89823FFF-CCDE-BE48-B82B-6B8859D7DB56}" presName="desTx" presStyleLbl="alignAccFollowNode1" presStyleIdx="1" presStyleCnt="4">
        <dgm:presLayoutVars>
          <dgm:bulletEnabled val="1"/>
        </dgm:presLayoutVars>
      </dgm:prSet>
      <dgm:spPr/>
    </dgm:pt>
    <dgm:pt modelId="{EA32C14C-FEB9-BE4E-97A3-9C472C28A62E}" type="pres">
      <dgm:prSet presAssocID="{84E76B84-306A-2542-860D-C08221D9C479}" presName="space" presStyleCnt="0"/>
      <dgm:spPr/>
    </dgm:pt>
    <dgm:pt modelId="{56E0C1AC-27B6-7C45-88F8-8BB907A2219F}" type="pres">
      <dgm:prSet presAssocID="{D81FB444-6127-624E-B9B1-F0EF7EB1E0A6}" presName="composite" presStyleCnt="0"/>
      <dgm:spPr/>
    </dgm:pt>
    <dgm:pt modelId="{61063ACF-7E5D-9941-BBBB-E8A3EFDBB693}" type="pres">
      <dgm:prSet presAssocID="{D81FB444-6127-624E-B9B1-F0EF7EB1E0A6}" presName="parTx" presStyleLbl="alignNode1" presStyleIdx="2" presStyleCnt="4">
        <dgm:presLayoutVars>
          <dgm:chMax val="0"/>
          <dgm:chPref val="0"/>
          <dgm:bulletEnabled val="1"/>
        </dgm:presLayoutVars>
      </dgm:prSet>
      <dgm:spPr/>
    </dgm:pt>
    <dgm:pt modelId="{748271F5-F94A-924D-A61F-5FDBF3EBE07C}" type="pres">
      <dgm:prSet presAssocID="{D81FB444-6127-624E-B9B1-F0EF7EB1E0A6}" presName="desTx" presStyleLbl="alignAccFollowNode1" presStyleIdx="2" presStyleCnt="4">
        <dgm:presLayoutVars>
          <dgm:bulletEnabled val="1"/>
        </dgm:presLayoutVars>
      </dgm:prSet>
      <dgm:spPr/>
    </dgm:pt>
    <dgm:pt modelId="{2BB5AF4C-A6DD-6345-A08D-D7408F52D616}" type="pres">
      <dgm:prSet presAssocID="{7E8587B9-9029-3C4A-A628-826D0552879E}" presName="space" presStyleCnt="0"/>
      <dgm:spPr/>
    </dgm:pt>
    <dgm:pt modelId="{73A44228-3660-6041-886F-5A2E5D754FF6}" type="pres">
      <dgm:prSet presAssocID="{2B9AC864-26B8-DF4F-A286-E4B6F0194F55}" presName="composite" presStyleCnt="0"/>
      <dgm:spPr/>
    </dgm:pt>
    <dgm:pt modelId="{2B516113-E592-2A43-B314-A2A8528DEB62}" type="pres">
      <dgm:prSet presAssocID="{2B9AC864-26B8-DF4F-A286-E4B6F0194F55}" presName="parTx" presStyleLbl="alignNode1" presStyleIdx="3" presStyleCnt="4">
        <dgm:presLayoutVars>
          <dgm:chMax val="0"/>
          <dgm:chPref val="0"/>
          <dgm:bulletEnabled val="1"/>
        </dgm:presLayoutVars>
      </dgm:prSet>
      <dgm:spPr/>
    </dgm:pt>
    <dgm:pt modelId="{5F7B0360-778B-394F-9442-8D655F0840B1}" type="pres">
      <dgm:prSet presAssocID="{2B9AC864-26B8-DF4F-A286-E4B6F0194F55}" presName="desTx" presStyleLbl="alignAccFollowNode1" presStyleIdx="3" presStyleCnt="4">
        <dgm:presLayoutVars>
          <dgm:bulletEnabled val="1"/>
        </dgm:presLayoutVars>
      </dgm:prSet>
      <dgm:spPr/>
    </dgm:pt>
  </dgm:ptLst>
  <dgm:cxnLst>
    <dgm:cxn modelId="{2DE6AA01-1236-4047-B00F-638B3E353D55}" type="presOf" srcId="{89823FFF-CCDE-BE48-B82B-6B8859D7DB56}" destId="{165973B8-54A5-3F4F-B390-B9F835A2B3F2}" srcOrd="0" destOrd="0" presId="urn:microsoft.com/office/officeart/2005/8/layout/hList1"/>
    <dgm:cxn modelId="{E73F2E05-AB1D-1D4B-B531-ADE0276B1AAA}" type="presOf" srcId="{C6BD2603-9F7C-5048-9CF7-52BD93AAF8F2}" destId="{5F7B0360-778B-394F-9442-8D655F0840B1}" srcOrd="0" destOrd="1" presId="urn:microsoft.com/office/officeart/2005/8/layout/hList1"/>
    <dgm:cxn modelId="{2C945607-7A65-E042-809C-F5D6F3B2DF42}" srcId="{D81FB444-6127-624E-B9B1-F0EF7EB1E0A6}" destId="{C3E152C2-3C19-E844-ACA7-4329B9BC8AF0}" srcOrd="0" destOrd="0" parTransId="{17898DD0-F039-6F4E-98C6-508F4EECCCBF}" sibTransId="{105F2F92-5276-5246-8C6A-2C23DC95D2A8}"/>
    <dgm:cxn modelId="{D1BB770E-F1C6-5145-8D39-6E0E9A37538F}" type="presOf" srcId="{A40688C2-4118-774C-970C-194C9E6DB697}" destId="{221C8AF8-3BBC-4C41-AA3C-7A1426D6158D}" srcOrd="0" destOrd="1" presId="urn:microsoft.com/office/officeart/2005/8/layout/hList1"/>
    <dgm:cxn modelId="{BADE9F14-10F8-B24C-ACDD-AA6253DEA8DC}" type="presOf" srcId="{163DD5CC-C5DA-B14B-ABF5-B98A4E8C4922}" destId="{221C8AF8-3BBC-4C41-AA3C-7A1426D6158D}" srcOrd="0" destOrd="0" presId="urn:microsoft.com/office/officeart/2005/8/layout/hList1"/>
    <dgm:cxn modelId="{00A5DD16-EE32-3C46-B5EE-68EDAD67F927}" srcId="{6C1A2656-4E8D-C046-8BA6-DC72570B83C1}" destId="{93042910-19D2-0A47-B795-F2D690C63274}" srcOrd="0" destOrd="0" parTransId="{55A4785D-E16D-0748-86BC-80C5B54A1FC8}" sibTransId="{FA813460-BFE8-E345-96D5-C39DC95AC011}"/>
    <dgm:cxn modelId="{1DB4B91C-F392-3640-8CB7-B44F93BC65B2}" srcId="{89823FFF-CCDE-BE48-B82B-6B8859D7DB56}" destId="{163DD5CC-C5DA-B14B-ABF5-B98A4E8C4922}" srcOrd="0" destOrd="0" parTransId="{A40CDE3D-856F-3248-B807-492C5A9591C0}" sibTransId="{B51838B4-E900-8A44-83E2-D117B6C13144}"/>
    <dgm:cxn modelId="{EE784F27-3117-A34C-B238-5C046CA7489B}" type="presOf" srcId="{6C1A2656-4E8D-C046-8BA6-DC72570B83C1}" destId="{BABB3BF6-B844-7E4F-8A6B-FC1232F5CDA6}" srcOrd="0" destOrd="0" presId="urn:microsoft.com/office/officeart/2005/8/layout/hList1"/>
    <dgm:cxn modelId="{F73FC33C-AEAB-744F-B562-64ADF1535FC2}" srcId="{6C1A2656-4E8D-C046-8BA6-DC72570B83C1}" destId="{89823FFF-CCDE-BE48-B82B-6B8859D7DB56}" srcOrd="1" destOrd="0" parTransId="{BF8C8CD0-D2CF-CD43-909B-B19DE50E7687}" sibTransId="{84E76B84-306A-2542-860D-C08221D9C479}"/>
    <dgm:cxn modelId="{605CA63F-F2FC-494B-8C57-5817B6007BCB}" srcId="{93042910-19D2-0A47-B795-F2D690C63274}" destId="{2275679E-5E41-A64F-96D1-8B5103F647E9}" srcOrd="0" destOrd="0" parTransId="{14B8383C-E6C3-5248-AF15-6EA2EBE9421C}" sibTransId="{EA3C926B-0A05-0048-8DF7-B207A0DA2152}"/>
    <dgm:cxn modelId="{41CB7A47-B7F3-ED44-8B50-1A154BCE1A05}" type="presOf" srcId="{445179A9-0DD5-DE42-A5B5-04B590502BA5}" destId="{748271F5-F94A-924D-A61F-5FDBF3EBE07C}" srcOrd="0" destOrd="1" presId="urn:microsoft.com/office/officeart/2005/8/layout/hList1"/>
    <dgm:cxn modelId="{C283B466-471E-E74D-85CF-0A153413CAEF}" srcId="{89823FFF-CCDE-BE48-B82B-6B8859D7DB56}" destId="{A40688C2-4118-774C-970C-194C9E6DB697}" srcOrd="1" destOrd="0" parTransId="{57022172-1FDB-394F-8264-2A0514A4C150}" sibTransId="{8E114ADE-3C0E-904B-967E-4A973164BF65}"/>
    <dgm:cxn modelId="{FAE3FC66-B69C-0B43-A258-687882956B6B}" srcId="{2B9AC864-26B8-DF4F-A286-E4B6F0194F55}" destId="{C6BD2603-9F7C-5048-9CF7-52BD93AAF8F2}" srcOrd="1" destOrd="0" parTransId="{FEEB4B1E-3F15-2E44-8828-9248651CFCCB}" sibTransId="{95352016-AF73-6149-A8C3-269DBE9F81A8}"/>
    <dgm:cxn modelId="{7976606B-E7D7-BB49-A317-EBAC29C33004}" srcId="{93042910-19D2-0A47-B795-F2D690C63274}" destId="{735B86D7-38D4-C84F-BA54-734B429F15DD}" srcOrd="1" destOrd="0" parTransId="{B2456438-7B33-8D43-B0D7-1BCB59F75DEA}" sibTransId="{6E357AC3-8CC4-2747-94DC-622C9B5C956F}"/>
    <dgm:cxn modelId="{2F96907B-9989-664F-A89D-B6FC31F8C914}" type="presOf" srcId="{735B86D7-38D4-C84F-BA54-734B429F15DD}" destId="{44A6A058-2E0A-344F-BC43-484F97F2EE37}" srcOrd="0" destOrd="1" presId="urn:microsoft.com/office/officeart/2005/8/layout/hList1"/>
    <dgm:cxn modelId="{DF87047F-4BCE-294E-B3D9-D4BEC249EEC2}" type="presOf" srcId="{2B9AC864-26B8-DF4F-A286-E4B6F0194F55}" destId="{2B516113-E592-2A43-B314-A2A8528DEB62}" srcOrd="0" destOrd="0" presId="urn:microsoft.com/office/officeart/2005/8/layout/hList1"/>
    <dgm:cxn modelId="{2B343180-4DF6-EB40-B444-004C5597FAAB}" type="presOf" srcId="{2CCB365F-6D03-A444-B204-6131AD997A1B}" destId="{5F7B0360-778B-394F-9442-8D655F0840B1}" srcOrd="0" destOrd="0" presId="urn:microsoft.com/office/officeart/2005/8/layout/hList1"/>
    <dgm:cxn modelId="{8CF87181-9677-0A4E-A01C-1CFC4E52594F}" srcId="{D81FB444-6127-624E-B9B1-F0EF7EB1E0A6}" destId="{445179A9-0DD5-DE42-A5B5-04B590502BA5}" srcOrd="1" destOrd="0" parTransId="{1A88255A-9C4A-1C4C-B845-860B814B5332}" sibTransId="{0E1CF4A0-AD46-8748-99DA-D9593A582F66}"/>
    <dgm:cxn modelId="{C0511090-FCEE-9D40-A423-26D0BC574F0D}" srcId="{6C1A2656-4E8D-C046-8BA6-DC72570B83C1}" destId="{D81FB444-6127-624E-B9B1-F0EF7EB1E0A6}" srcOrd="2" destOrd="0" parTransId="{0B5676D3-9418-CD4F-B06D-2239CF9D6E5B}" sibTransId="{7E8587B9-9029-3C4A-A628-826D0552879E}"/>
    <dgm:cxn modelId="{CF8E9893-965C-814D-9B3E-6748F36131A1}" type="presOf" srcId="{C3E152C2-3C19-E844-ACA7-4329B9BC8AF0}" destId="{748271F5-F94A-924D-A61F-5FDBF3EBE07C}" srcOrd="0" destOrd="0" presId="urn:microsoft.com/office/officeart/2005/8/layout/hList1"/>
    <dgm:cxn modelId="{5F8B8697-9EC7-0C49-9D00-3B6ADE39D791}" srcId="{2B9AC864-26B8-DF4F-A286-E4B6F0194F55}" destId="{2CCB365F-6D03-A444-B204-6131AD997A1B}" srcOrd="0" destOrd="0" parTransId="{DC3F4AD3-F42F-3C49-ADEE-DDBD225D4D33}" sibTransId="{1A0FC0C4-1CDF-1E46-8815-7D81B8DBACE4}"/>
    <dgm:cxn modelId="{F87425A9-BE23-4B48-B00B-33CA2E71FBE9}" type="presOf" srcId="{93042910-19D2-0A47-B795-F2D690C63274}" destId="{5934D79C-6937-0441-85B3-928CA289BDA9}" srcOrd="0" destOrd="0" presId="urn:microsoft.com/office/officeart/2005/8/layout/hList1"/>
    <dgm:cxn modelId="{29D323B2-291A-9248-958A-C13B66FB68ED}" srcId="{2B9AC864-26B8-DF4F-A286-E4B6F0194F55}" destId="{BD031476-094B-C94B-B68B-084B8FAA89DD}" srcOrd="2" destOrd="0" parTransId="{45788F29-87A7-204E-B0CA-53E75B694275}" sibTransId="{C0B937C9-F65E-294F-B25D-A54E274079A7}"/>
    <dgm:cxn modelId="{0724F0E5-4724-2B4A-B63F-5AA6312E76BB}" srcId="{6C1A2656-4E8D-C046-8BA6-DC72570B83C1}" destId="{2B9AC864-26B8-DF4F-A286-E4B6F0194F55}" srcOrd="3" destOrd="0" parTransId="{66D75273-D2CA-344D-9AC0-5F5EC7201209}" sibTransId="{993BA4EF-2F8F-3D4A-AE06-18213DE077E7}"/>
    <dgm:cxn modelId="{7EF8E6EB-4B2A-0343-9208-B2886495D8BB}" type="presOf" srcId="{D81FB444-6127-624E-B9B1-F0EF7EB1E0A6}" destId="{61063ACF-7E5D-9941-BBBB-E8A3EFDBB693}" srcOrd="0" destOrd="0" presId="urn:microsoft.com/office/officeart/2005/8/layout/hList1"/>
    <dgm:cxn modelId="{CA1F21F6-F390-0941-ACCA-F5CBC7349F32}" type="presOf" srcId="{BD031476-094B-C94B-B68B-084B8FAA89DD}" destId="{5F7B0360-778B-394F-9442-8D655F0840B1}" srcOrd="0" destOrd="2" presId="urn:microsoft.com/office/officeart/2005/8/layout/hList1"/>
    <dgm:cxn modelId="{DD0C3AFF-CA98-4944-A91E-06B604FD82B3}" type="presOf" srcId="{2275679E-5E41-A64F-96D1-8B5103F647E9}" destId="{44A6A058-2E0A-344F-BC43-484F97F2EE37}" srcOrd="0" destOrd="0" presId="urn:microsoft.com/office/officeart/2005/8/layout/hList1"/>
    <dgm:cxn modelId="{0A04FB22-F813-DF41-AE90-317EF39A8E34}" type="presParOf" srcId="{BABB3BF6-B844-7E4F-8A6B-FC1232F5CDA6}" destId="{D3377A89-1A67-3B41-A8AA-A9DF0BB6B653}" srcOrd="0" destOrd="0" presId="urn:microsoft.com/office/officeart/2005/8/layout/hList1"/>
    <dgm:cxn modelId="{824B9F4E-F816-3E41-BFFD-69D808B93D05}" type="presParOf" srcId="{D3377A89-1A67-3B41-A8AA-A9DF0BB6B653}" destId="{5934D79C-6937-0441-85B3-928CA289BDA9}" srcOrd="0" destOrd="0" presId="urn:microsoft.com/office/officeart/2005/8/layout/hList1"/>
    <dgm:cxn modelId="{F1E4DFA8-735B-8049-9C48-94C643540557}" type="presParOf" srcId="{D3377A89-1A67-3B41-A8AA-A9DF0BB6B653}" destId="{44A6A058-2E0A-344F-BC43-484F97F2EE37}" srcOrd="1" destOrd="0" presId="urn:microsoft.com/office/officeart/2005/8/layout/hList1"/>
    <dgm:cxn modelId="{2E6804E6-8A27-0B4E-B429-820A1EC48257}" type="presParOf" srcId="{BABB3BF6-B844-7E4F-8A6B-FC1232F5CDA6}" destId="{9A963698-FE40-6044-8D5E-FE8F26BAEC95}" srcOrd="1" destOrd="0" presId="urn:microsoft.com/office/officeart/2005/8/layout/hList1"/>
    <dgm:cxn modelId="{4FC27771-905C-A447-8A0E-2674787BD1D3}" type="presParOf" srcId="{BABB3BF6-B844-7E4F-8A6B-FC1232F5CDA6}" destId="{3C43C32A-B3C4-2E4C-AD78-CABF811819F0}" srcOrd="2" destOrd="0" presId="urn:microsoft.com/office/officeart/2005/8/layout/hList1"/>
    <dgm:cxn modelId="{39E6B907-B5CC-5445-9F0D-9F0ED3651F09}" type="presParOf" srcId="{3C43C32A-B3C4-2E4C-AD78-CABF811819F0}" destId="{165973B8-54A5-3F4F-B390-B9F835A2B3F2}" srcOrd="0" destOrd="0" presId="urn:microsoft.com/office/officeart/2005/8/layout/hList1"/>
    <dgm:cxn modelId="{3CE27A27-824B-864D-9F12-CAA62FA283F5}" type="presParOf" srcId="{3C43C32A-B3C4-2E4C-AD78-CABF811819F0}" destId="{221C8AF8-3BBC-4C41-AA3C-7A1426D6158D}" srcOrd="1" destOrd="0" presId="urn:microsoft.com/office/officeart/2005/8/layout/hList1"/>
    <dgm:cxn modelId="{E218A3A8-8867-274A-932D-E7EC37AD41DC}" type="presParOf" srcId="{BABB3BF6-B844-7E4F-8A6B-FC1232F5CDA6}" destId="{EA32C14C-FEB9-BE4E-97A3-9C472C28A62E}" srcOrd="3" destOrd="0" presId="urn:microsoft.com/office/officeart/2005/8/layout/hList1"/>
    <dgm:cxn modelId="{F430AE6E-FD00-5143-B863-3C7C4E50F7DB}" type="presParOf" srcId="{BABB3BF6-B844-7E4F-8A6B-FC1232F5CDA6}" destId="{56E0C1AC-27B6-7C45-88F8-8BB907A2219F}" srcOrd="4" destOrd="0" presId="urn:microsoft.com/office/officeart/2005/8/layout/hList1"/>
    <dgm:cxn modelId="{D8884B87-1434-3147-A9A1-B4C79BB1FB2B}" type="presParOf" srcId="{56E0C1AC-27B6-7C45-88F8-8BB907A2219F}" destId="{61063ACF-7E5D-9941-BBBB-E8A3EFDBB693}" srcOrd="0" destOrd="0" presId="urn:microsoft.com/office/officeart/2005/8/layout/hList1"/>
    <dgm:cxn modelId="{1195CEAF-E264-0B4B-9C17-5B65E7A7FF1B}" type="presParOf" srcId="{56E0C1AC-27B6-7C45-88F8-8BB907A2219F}" destId="{748271F5-F94A-924D-A61F-5FDBF3EBE07C}" srcOrd="1" destOrd="0" presId="urn:microsoft.com/office/officeart/2005/8/layout/hList1"/>
    <dgm:cxn modelId="{63181A42-48ED-4247-8B42-55BC4B4B90CA}" type="presParOf" srcId="{BABB3BF6-B844-7E4F-8A6B-FC1232F5CDA6}" destId="{2BB5AF4C-A6DD-6345-A08D-D7408F52D616}" srcOrd="5" destOrd="0" presId="urn:microsoft.com/office/officeart/2005/8/layout/hList1"/>
    <dgm:cxn modelId="{BBB72F5A-91F1-F643-B382-032216301876}" type="presParOf" srcId="{BABB3BF6-B844-7E4F-8A6B-FC1232F5CDA6}" destId="{73A44228-3660-6041-886F-5A2E5D754FF6}" srcOrd="6" destOrd="0" presId="urn:microsoft.com/office/officeart/2005/8/layout/hList1"/>
    <dgm:cxn modelId="{96CFBB90-4119-0E42-925E-26621959113B}" type="presParOf" srcId="{73A44228-3660-6041-886F-5A2E5D754FF6}" destId="{2B516113-E592-2A43-B314-A2A8528DEB62}" srcOrd="0" destOrd="0" presId="urn:microsoft.com/office/officeart/2005/8/layout/hList1"/>
    <dgm:cxn modelId="{001EC591-76F1-5742-B130-6DF2398D7EE5}" type="presParOf" srcId="{73A44228-3660-6041-886F-5A2E5D754FF6}" destId="{5F7B0360-778B-394F-9442-8D655F0840B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920EE3-CBD6-3E42-8193-DE2C81026994}" type="doc">
      <dgm:prSet loTypeId="urn:microsoft.com/office/officeart/2005/8/layout/matrix2" loCatId="" qsTypeId="urn:microsoft.com/office/officeart/2005/8/quickstyle/simple1" qsCatId="simple" csTypeId="urn:microsoft.com/office/officeart/2005/8/colors/accent1_2" csCatId="accent1" phldr="0"/>
      <dgm:spPr/>
      <dgm:t>
        <a:bodyPr/>
        <a:lstStyle/>
        <a:p>
          <a:endParaRPr lang="zh-CN" altLang="en-US"/>
        </a:p>
      </dgm:t>
    </dgm:pt>
    <dgm:pt modelId="{0160BECF-66C5-1444-B16F-F71EB231EEAA}">
      <dgm:prSet phldrT="[文本]" phldr="1"/>
      <dgm:spPr/>
      <dgm:t>
        <a:bodyPr/>
        <a:lstStyle/>
        <a:p>
          <a:endParaRPr lang="zh-CN" altLang="en-US"/>
        </a:p>
      </dgm:t>
    </dgm:pt>
    <dgm:pt modelId="{D9529B55-EC96-4F4A-921D-5484077AA8AA}" type="parTrans" cxnId="{A5F4B977-C1F1-A84A-A482-8946FBA1AA5F}">
      <dgm:prSet/>
      <dgm:spPr/>
      <dgm:t>
        <a:bodyPr/>
        <a:lstStyle/>
        <a:p>
          <a:endParaRPr lang="zh-CN" altLang="en-US"/>
        </a:p>
      </dgm:t>
    </dgm:pt>
    <dgm:pt modelId="{D77E0582-2E5F-E94E-9584-B6CDD5CD87AD}" type="sibTrans" cxnId="{A5F4B977-C1F1-A84A-A482-8946FBA1AA5F}">
      <dgm:prSet/>
      <dgm:spPr/>
      <dgm:t>
        <a:bodyPr/>
        <a:lstStyle/>
        <a:p>
          <a:endParaRPr lang="zh-CN" altLang="en-US"/>
        </a:p>
      </dgm:t>
    </dgm:pt>
    <dgm:pt modelId="{E722F57E-45C7-364F-B5EF-68347E23AD3C}">
      <dgm:prSet phldrT="[文本]" phldr="1"/>
      <dgm:spPr/>
      <dgm:t>
        <a:bodyPr/>
        <a:lstStyle/>
        <a:p>
          <a:endParaRPr lang="zh-CN" altLang="en-US"/>
        </a:p>
      </dgm:t>
    </dgm:pt>
    <dgm:pt modelId="{EED50B5F-D75F-D94A-B906-7AEC63F4E473}" type="parTrans" cxnId="{A3C60A1E-04F9-0E40-98C0-088D6499F879}">
      <dgm:prSet/>
      <dgm:spPr/>
      <dgm:t>
        <a:bodyPr/>
        <a:lstStyle/>
        <a:p>
          <a:endParaRPr lang="zh-CN" altLang="en-US"/>
        </a:p>
      </dgm:t>
    </dgm:pt>
    <dgm:pt modelId="{61282856-1727-1643-A3AD-BC132639CF92}" type="sibTrans" cxnId="{A3C60A1E-04F9-0E40-98C0-088D6499F879}">
      <dgm:prSet/>
      <dgm:spPr/>
      <dgm:t>
        <a:bodyPr/>
        <a:lstStyle/>
        <a:p>
          <a:endParaRPr lang="zh-CN" altLang="en-US"/>
        </a:p>
      </dgm:t>
    </dgm:pt>
    <dgm:pt modelId="{703886BB-EB11-6241-BB1A-2EAD06BED4AE}">
      <dgm:prSet phldrT="[文本]" phldr="1"/>
      <dgm:spPr/>
      <dgm:t>
        <a:bodyPr/>
        <a:lstStyle/>
        <a:p>
          <a:endParaRPr lang="zh-CN" altLang="en-US"/>
        </a:p>
      </dgm:t>
    </dgm:pt>
    <dgm:pt modelId="{6AAB255A-446F-9B4D-AD55-B3B4A0E75D0B}" type="parTrans" cxnId="{B6622CA0-02BA-3141-963B-7B0C3053E330}">
      <dgm:prSet/>
      <dgm:spPr/>
      <dgm:t>
        <a:bodyPr/>
        <a:lstStyle/>
        <a:p>
          <a:endParaRPr lang="zh-CN" altLang="en-US"/>
        </a:p>
      </dgm:t>
    </dgm:pt>
    <dgm:pt modelId="{02A502D7-ADBA-F644-A985-E483104026CE}" type="sibTrans" cxnId="{B6622CA0-02BA-3141-963B-7B0C3053E330}">
      <dgm:prSet/>
      <dgm:spPr/>
      <dgm:t>
        <a:bodyPr/>
        <a:lstStyle/>
        <a:p>
          <a:endParaRPr lang="zh-CN" altLang="en-US"/>
        </a:p>
      </dgm:t>
    </dgm:pt>
    <dgm:pt modelId="{C8DEBE26-26ED-E346-954A-F67D3A654C9E}">
      <dgm:prSet phldrT="[文本]" phldr="1"/>
      <dgm:spPr/>
      <dgm:t>
        <a:bodyPr/>
        <a:lstStyle/>
        <a:p>
          <a:endParaRPr lang="zh-CN" altLang="en-US"/>
        </a:p>
      </dgm:t>
    </dgm:pt>
    <dgm:pt modelId="{C1B70B89-7366-F544-90D9-9701F321E1F0}" type="parTrans" cxnId="{CDC18022-DA09-B945-BC5D-80CF3DABA201}">
      <dgm:prSet/>
      <dgm:spPr/>
      <dgm:t>
        <a:bodyPr/>
        <a:lstStyle/>
        <a:p>
          <a:endParaRPr lang="zh-CN" altLang="en-US"/>
        </a:p>
      </dgm:t>
    </dgm:pt>
    <dgm:pt modelId="{9DB15F05-2DEC-D949-A844-BBC535AFC981}" type="sibTrans" cxnId="{CDC18022-DA09-B945-BC5D-80CF3DABA201}">
      <dgm:prSet/>
      <dgm:spPr/>
      <dgm:t>
        <a:bodyPr/>
        <a:lstStyle/>
        <a:p>
          <a:endParaRPr lang="zh-CN" altLang="en-US"/>
        </a:p>
      </dgm:t>
    </dgm:pt>
    <dgm:pt modelId="{DB158927-1D66-9F40-B76E-9C941AC2ACB9}" type="pres">
      <dgm:prSet presAssocID="{30920EE3-CBD6-3E42-8193-DE2C81026994}" presName="matrix" presStyleCnt="0">
        <dgm:presLayoutVars>
          <dgm:chMax val="1"/>
          <dgm:dir/>
          <dgm:resizeHandles val="exact"/>
        </dgm:presLayoutVars>
      </dgm:prSet>
      <dgm:spPr/>
    </dgm:pt>
    <dgm:pt modelId="{AF350FED-832F-BE4E-B57B-D1265BA68541}" type="pres">
      <dgm:prSet presAssocID="{30920EE3-CBD6-3E42-8193-DE2C81026994}" presName="axisShape" presStyleLbl="bgShp" presStyleIdx="0" presStyleCnt="1"/>
      <dgm:spPr/>
    </dgm:pt>
    <dgm:pt modelId="{9B5F1AC9-A1EC-614E-B649-E3643CACB843}" type="pres">
      <dgm:prSet presAssocID="{30920EE3-CBD6-3E42-8193-DE2C81026994}" presName="rect1" presStyleLbl="node1" presStyleIdx="0" presStyleCnt="4">
        <dgm:presLayoutVars>
          <dgm:chMax val="0"/>
          <dgm:chPref val="0"/>
          <dgm:bulletEnabled val="1"/>
        </dgm:presLayoutVars>
      </dgm:prSet>
      <dgm:spPr/>
    </dgm:pt>
    <dgm:pt modelId="{70F7B565-569A-9A44-9FA5-73B90E95A531}" type="pres">
      <dgm:prSet presAssocID="{30920EE3-CBD6-3E42-8193-DE2C81026994}" presName="rect2" presStyleLbl="node1" presStyleIdx="1" presStyleCnt="4">
        <dgm:presLayoutVars>
          <dgm:chMax val="0"/>
          <dgm:chPref val="0"/>
          <dgm:bulletEnabled val="1"/>
        </dgm:presLayoutVars>
      </dgm:prSet>
      <dgm:spPr/>
    </dgm:pt>
    <dgm:pt modelId="{3FA66692-56D8-374F-975C-79D9C3FB3407}" type="pres">
      <dgm:prSet presAssocID="{30920EE3-CBD6-3E42-8193-DE2C81026994}" presName="rect3" presStyleLbl="node1" presStyleIdx="2" presStyleCnt="4">
        <dgm:presLayoutVars>
          <dgm:chMax val="0"/>
          <dgm:chPref val="0"/>
          <dgm:bulletEnabled val="1"/>
        </dgm:presLayoutVars>
      </dgm:prSet>
      <dgm:spPr/>
    </dgm:pt>
    <dgm:pt modelId="{80CBE6ED-99C2-B240-8C78-665404E087C9}" type="pres">
      <dgm:prSet presAssocID="{30920EE3-CBD6-3E42-8193-DE2C81026994}" presName="rect4" presStyleLbl="node1" presStyleIdx="3" presStyleCnt="4">
        <dgm:presLayoutVars>
          <dgm:chMax val="0"/>
          <dgm:chPref val="0"/>
          <dgm:bulletEnabled val="1"/>
        </dgm:presLayoutVars>
      </dgm:prSet>
      <dgm:spPr/>
    </dgm:pt>
  </dgm:ptLst>
  <dgm:cxnLst>
    <dgm:cxn modelId="{A3C60A1E-04F9-0E40-98C0-088D6499F879}" srcId="{30920EE3-CBD6-3E42-8193-DE2C81026994}" destId="{E722F57E-45C7-364F-B5EF-68347E23AD3C}" srcOrd="1" destOrd="0" parTransId="{EED50B5F-D75F-D94A-B906-7AEC63F4E473}" sibTransId="{61282856-1727-1643-A3AD-BC132639CF92}"/>
    <dgm:cxn modelId="{CDC18022-DA09-B945-BC5D-80CF3DABA201}" srcId="{30920EE3-CBD6-3E42-8193-DE2C81026994}" destId="{C8DEBE26-26ED-E346-954A-F67D3A654C9E}" srcOrd="3" destOrd="0" parTransId="{C1B70B89-7366-F544-90D9-9701F321E1F0}" sibTransId="{9DB15F05-2DEC-D949-A844-BBC535AFC981}"/>
    <dgm:cxn modelId="{EB99E161-10E1-294F-81D7-7AF76349C7EC}" type="presOf" srcId="{C8DEBE26-26ED-E346-954A-F67D3A654C9E}" destId="{80CBE6ED-99C2-B240-8C78-665404E087C9}" srcOrd="0" destOrd="0" presId="urn:microsoft.com/office/officeart/2005/8/layout/matrix2"/>
    <dgm:cxn modelId="{A5F4B977-C1F1-A84A-A482-8946FBA1AA5F}" srcId="{30920EE3-CBD6-3E42-8193-DE2C81026994}" destId="{0160BECF-66C5-1444-B16F-F71EB231EEAA}" srcOrd="0" destOrd="0" parTransId="{D9529B55-EC96-4F4A-921D-5484077AA8AA}" sibTransId="{D77E0582-2E5F-E94E-9584-B6CDD5CD87AD}"/>
    <dgm:cxn modelId="{A0641097-E492-E44C-8AAB-48BC184D118F}" type="presOf" srcId="{0160BECF-66C5-1444-B16F-F71EB231EEAA}" destId="{9B5F1AC9-A1EC-614E-B649-E3643CACB843}" srcOrd="0" destOrd="0" presId="urn:microsoft.com/office/officeart/2005/8/layout/matrix2"/>
    <dgm:cxn modelId="{B6622CA0-02BA-3141-963B-7B0C3053E330}" srcId="{30920EE3-CBD6-3E42-8193-DE2C81026994}" destId="{703886BB-EB11-6241-BB1A-2EAD06BED4AE}" srcOrd="2" destOrd="0" parTransId="{6AAB255A-446F-9B4D-AD55-B3B4A0E75D0B}" sibTransId="{02A502D7-ADBA-F644-A985-E483104026CE}"/>
    <dgm:cxn modelId="{1D38C7AC-D450-2E42-920B-79DC4F080B4B}" type="presOf" srcId="{30920EE3-CBD6-3E42-8193-DE2C81026994}" destId="{DB158927-1D66-9F40-B76E-9C941AC2ACB9}" srcOrd="0" destOrd="0" presId="urn:microsoft.com/office/officeart/2005/8/layout/matrix2"/>
    <dgm:cxn modelId="{C6D8B3B3-6E74-B64B-8D2C-0EF6F434E862}" type="presOf" srcId="{E722F57E-45C7-364F-B5EF-68347E23AD3C}" destId="{70F7B565-569A-9A44-9FA5-73B90E95A531}" srcOrd="0" destOrd="0" presId="urn:microsoft.com/office/officeart/2005/8/layout/matrix2"/>
    <dgm:cxn modelId="{3CC850FE-CDF1-8B44-B6BC-FFCDE202CAE5}" type="presOf" srcId="{703886BB-EB11-6241-BB1A-2EAD06BED4AE}" destId="{3FA66692-56D8-374F-975C-79D9C3FB3407}" srcOrd="0" destOrd="0" presId="urn:microsoft.com/office/officeart/2005/8/layout/matrix2"/>
    <dgm:cxn modelId="{F5B2E83F-8D66-5B4D-8D4C-ABA375C8749D}" type="presParOf" srcId="{DB158927-1D66-9F40-B76E-9C941AC2ACB9}" destId="{AF350FED-832F-BE4E-B57B-D1265BA68541}" srcOrd="0" destOrd="0" presId="urn:microsoft.com/office/officeart/2005/8/layout/matrix2"/>
    <dgm:cxn modelId="{EE190F89-09CE-3B4F-9875-545727FA7B98}" type="presParOf" srcId="{DB158927-1D66-9F40-B76E-9C941AC2ACB9}" destId="{9B5F1AC9-A1EC-614E-B649-E3643CACB843}" srcOrd="1" destOrd="0" presId="urn:microsoft.com/office/officeart/2005/8/layout/matrix2"/>
    <dgm:cxn modelId="{0333A336-C550-B344-BD64-C0EF9B2AEDED}" type="presParOf" srcId="{DB158927-1D66-9F40-B76E-9C941AC2ACB9}" destId="{70F7B565-569A-9A44-9FA5-73B90E95A531}" srcOrd="2" destOrd="0" presId="urn:microsoft.com/office/officeart/2005/8/layout/matrix2"/>
    <dgm:cxn modelId="{76DAD8C1-1630-BE48-AC2A-46A5910C8A32}" type="presParOf" srcId="{DB158927-1D66-9F40-B76E-9C941AC2ACB9}" destId="{3FA66692-56D8-374F-975C-79D9C3FB3407}" srcOrd="3" destOrd="0" presId="urn:microsoft.com/office/officeart/2005/8/layout/matrix2"/>
    <dgm:cxn modelId="{A8C9FF14-2D49-0A4A-BB21-962597572C9A}" type="presParOf" srcId="{DB158927-1D66-9F40-B76E-9C941AC2ACB9}" destId="{80CBE6ED-99C2-B240-8C78-665404E087C9}"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4D79C-6937-0441-85B3-928CA289BDA9}">
      <dsp:nvSpPr>
        <dsp:cNvPr id="0" name=""/>
        <dsp:cNvSpPr/>
      </dsp:nvSpPr>
      <dsp:spPr>
        <a:xfrm>
          <a:off x="3953" y="215180"/>
          <a:ext cx="2377306" cy="5472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t>远期（</a:t>
          </a:r>
          <a:r>
            <a:rPr lang="en-US" altLang="zh-CN" sz="1900" b="1" kern="1200" dirty="0"/>
            <a:t>Forwards</a:t>
          </a:r>
          <a:r>
            <a:rPr lang="zh-CN" altLang="en-US" sz="1900" b="1" kern="1200" dirty="0"/>
            <a:t>）</a:t>
          </a:r>
        </a:p>
      </dsp:txBody>
      <dsp:txXfrm>
        <a:off x="3953" y="215180"/>
        <a:ext cx="2377306" cy="547200"/>
      </dsp:txXfrm>
    </dsp:sp>
    <dsp:sp modelId="{44A6A058-2E0A-344F-BC43-484F97F2EE37}">
      <dsp:nvSpPr>
        <dsp:cNvPr id="0" name=""/>
        <dsp:cNvSpPr/>
      </dsp:nvSpPr>
      <dsp:spPr>
        <a:xfrm>
          <a:off x="3953" y="762380"/>
          <a:ext cx="2377306" cy="3373776"/>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双方约定在未来某一时刻按约定的价格买卖约定数量的金融资产的合约。</a:t>
          </a:r>
        </a:p>
        <a:p>
          <a:pPr marL="171450" lvl="1" indent="-171450" algn="l" defTabSz="844550">
            <a:lnSpc>
              <a:spcPct val="90000"/>
            </a:lnSpc>
            <a:spcBef>
              <a:spcPct val="0"/>
            </a:spcBef>
            <a:spcAft>
              <a:spcPct val="15000"/>
            </a:spcAft>
            <a:buChar char="•"/>
          </a:pPr>
          <a:r>
            <a:rPr lang="zh-CN" altLang="en-US" sz="1900" kern="1200" dirty="0"/>
            <a:t>通常在场外市场交易，属于</a:t>
          </a:r>
          <a:r>
            <a:rPr lang="zh-CN" altLang="en-US" sz="1900" kern="1200" dirty="0">
              <a:solidFill>
                <a:srgbClr val="FF0000"/>
              </a:solidFill>
            </a:rPr>
            <a:t>非标准化合约</a:t>
          </a:r>
          <a:r>
            <a:rPr lang="zh-CN" altLang="en-US" sz="1900" kern="1200" dirty="0"/>
            <a:t>。</a:t>
          </a:r>
        </a:p>
      </dsp:txBody>
      <dsp:txXfrm>
        <a:off x="3953" y="762380"/>
        <a:ext cx="2377306" cy="3373776"/>
      </dsp:txXfrm>
    </dsp:sp>
    <dsp:sp modelId="{165973B8-54A5-3F4F-B390-B9F835A2B3F2}">
      <dsp:nvSpPr>
        <dsp:cNvPr id="0" name=""/>
        <dsp:cNvSpPr/>
      </dsp:nvSpPr>
      <dsp:spPr>
        <a:xfrm>
          <a:off x="2714082" y="215180"/>
          <a:ext cx="2377306" cy="5472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t>期货（</a:t>
          </a:r>
          <a:r>
            <a:rPr lang="en-US" altLang="zh-CN" sz="1900" b="1" kern="1200" dirty="0"/>
            <a:t>Futures</a:t>
          </a:r>
          <a:r>
            <a:rPr lang="zh-CN" altLang="en-US" sz="1900" b="1" kern="1200" dirty="0"/>
            <a:t>）</a:t>
          </a:r>
        </a:p>
      </dsp:txBody>
      <dsp:txXfrm>
        <a:off x="2714082" y="215180"/>
        <a:ext cx="2377306" cy="547200"/>
      </dsp:txXfrm>
    </dsp:sp>
    <dsp:sp modelId="{221C8AF8-3BBC-4C41-AA3C-7A1426D6158D}">
      <dsp:nvSpPr>
        <dsp:cNvPr id="0" name=""/>
        <dsp:cNvSpPr/>
      </dsp:nvSpPr>
      <dsp:spPr>
        <a:xfrm>
          <a:off x="2714082" y="762380"/>
          <a:ext cx="2377306" cy="3373776"/>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是</a:t>
          </a:r>
          <a:r>
            <a:rPr lang="zh-CN" altLang="en-US" sz="1900" kern="1200" dirty="0">
              <a:solidFill>
                <a:srgbClr val="FF0000"/>
              </a:solidFill>
            </a:rPr>
            <a:t>标准化</a:t>
          </a:r>
          <a:r>
            <a:rPr lang="zh-CN" altLang="en-US" sz="1900" kern="1200" dirty="0"/>
            <a:t>的远期。</a:t>
          </a:r>
        </a:p>
        <a:p>
          <a:pPr marL="171450" lvl="1" indent="-171450" algn="l" defTabSz="844550">
            <a:lnSpc>
              <a:spcPct val="90000"/>
            </a:lnSpc>
            <a:spcBef>
              <a:spcPct val="0"/>
            </a:spcBef>
            <a:spcAft>
              <a:spcPct val="15000"/>
            </a:spcAft>
            <a:buChar char="•"/>
          </a:pPr>
          <a:r>
            <a:rPr lang="zh-CN" altLang="en-US" sz="1900" kern="1200" dirty="0"/>
            <a:t>由期货交易所统一制定的，规定交易双方在未来某一特定时间按约定价格交割一定数量标的资产的</a:t>
          </a:r>
          <a:r>
            <a:rPr lang="zh-CN" altLang="en-US" sz="1900" kern="1200" dirty="0">
              <a:solidFill>
                <a:srgbClr val="FF0000"/>
              </a:solidFill>
            </a:rPr>
            <a:t>标准化合约</a:t>
          </a:r>
          <a:r>
            <a:rPr lang="zh-CN" altLang="en-US" sz="1900" kern="1200" dirty="0"/>
            <a:t>。</a:t>
          </a:r>
        </a:p>
      </dsp:txBody>
      <dsp:txXfrm>
        <a:off x="2714082" y="762380"/>
        <a:ext cx="2377306" cy="3373776"/>
      </dsp:txXfrm>
    </dsp:sp>
    <dsp:sp modelId="{61063ACF-7E5D-9941-BBBB-E8A3EFDBB693}">
      <dsp:nvSpPr>
        <dsp:cNvPr id="0" name=""/>
        <dsp:cNvSpPr/>
      </dsp:nvSpPr>
      <dsp:spPr>
        <a:xfrm>
          <a:off x="5424211" y="215180"/>
          <a:ext cx="2377306" cy="5472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t>互换（</a:t>
          </a:r>
          <a:r>
            <a:rPr lang="en-US" altLang="zh-CN" sz="1900" b="1" kern="1200" dirty="0"/>
            <a:t>Swaps</a:t>
          </a:r>
          <a:r>
            <a:rPr lang="zh-CN" altLang="en-US" sz="1900" b="1" kern="1200" dirty="0"/>
            <a:t>）</a:t>
          </a:r>
        </a:p>
      </dsp:txBody>
      <dsp:txXfrm>
        <a:off x="5424211" y="215180"/>
        <a:ext cx="2377306" cy="547200"/>
      </dsp:txXfrm>
    </dsp:sp>
    <dsp:sp modelId="{748271F5-F94A-924D-A61F-5FDBF3EBE07C}">
      <dsp:nvSpPr>
        <dsp:cNvPr id="0" name=""/>
        <dsp:cNvSpPr/>
      </dsp:nvSpPr>
      <dsp:spPr>
        <a:xfrm>
          <a:off x="5424211" y="762380"/>
          <a:ext cx="2377306" cy="3373776"/>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交易对手间达成的在将来互换现金流的合约。</a:t>
          </a:r>
        </a:p>
        <a:p>
          <a:pPr marL="171450" lvl="1" indent="-171450" algn="l" defTabSz="844550">
            <a:lnSpc>
              <a:spcPct val="90000"/>
            </a:lnSpc>
            <a:spcBef>
              <a:spcPct val="0"/>
            </a:spcBef>
            <a:spcAft>
              <a:spcPct val="15000"/>
            </a:spcAft>
            <a:buChar char="•"/>
          </a:pPr>
          <a:r>
            <a:rPr lang="zh-CN" altLang="en-US" sz="1900" kern="1200" dirty="0"/>
            <a:t>一般是固定现金流和波动现金流互换，互换可以看出是一系列远期的组合。</a:t>
          </a:r>
        </a:p>
      </dsp:txBody>
      <dsp:txXfrm>
        <a:off x="5424211" y="762380"/>
        <a:ext cx="2377306" cy="3373776"/>
      </dsp:txXfrm>
    </dsp:sp>
    <dsp:sp modelId="{2B516113-E592-2A43-B314-A2A8528DEB62}">
      <dsp:nvSpPr>
        <dsp:cNvPr id="0" name=""/>
        <dsp:cNvSpPr/>
      </dsp:nvSpPr>
      <dsp:spPr>
        <a:xfrm>
          <a:off x="8134340" y="215180"/>
          <a:ext cx="2377306" cy="5472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zh-CN" altLang="en-US" sz="1900" b="1" kern="1200" dirty="0"/>
            <a:t>期权（</a:t>
          </a:r>
          <a:r>
            <a:rPr lang="en-US" altLang="zh-CN" sz="1900" b="1" kern="1200" dirty="0"/>
            <a:t>Options</a:t>
          </a:r>
          <a:r>
            <a:rPr lang="zh-CN" altLang="en-US" sz="1900" b="1" kern="1200" dirty="0"/>
            <a:t>）</a:t>
          </a:r>
        </a:p>
      </dsp:txBody>
      <dsp:txXfrm>
        <a:off x="8134340" y="215180"/>
        <a:ext cx="2377306" cy="547200"/>
      </dsp:txXfrm>
    </dsp:sp>
    <dsp:sp modelId="{5F7B0360-778B-394F-9442-8D655F0840B1}">
      <dsp:nvSpPr>
        <dsp:cNvPr id="0" name=""/>
        <dsp:cNvSpPr/>
      </dsp:nvSpPr>
      <dsp:spPr>
        <a:xfrm>
          <a:off x="8134340" y="762380"/>
          <a:ext cx="2377306" cy="3373776"/>
        </a:xfrm>
        <a:prstGeom prst="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期权卖出者给予买入者在未来某时刻（或时段）以约定价格买入或卖出约定数量的标的资产的权利。</a:t>
          </a:r>
        </a:p>
        <a:p>
          <a:pPr marL="171450" lvl="1" indent="-171450" algn="l" defTabSz="844550">
            <a:lnSpc>
              <a:spcPct val="90000"/>
            </a:lnSpc>
            <a:spcBef>
              <a:spcPct val="0"/>
            </a:spcBef>
            <a:spcAft>
              <a:spcPct val="15000"/>
            </a:spcAft>
            <a:buChar char="•"/>
          </a:pPr>
          <a:r>
            <a:rPr lang="zh-CN" altLang="en-US" sz="1900" kern="1200" dirty="0"/>
            <a:t>分为看涨期权与看跌期权。</a:t>
          </a:r>
        </a:p>
        <a:p>
          <a:pPr marL="171450" lvl="1" indent="-171450" algn="l" defTabSz="844550">
            <a:lnSpc>
              <a:spcPct val="90000"/>
            </a:lnSpc>
            <a:spcBef>
              <a:spcPct val="0"/>
            </a:spcBef>
            <a:spcAft>
              <a:spcPct val="15000"/>
            </a:spcAft>
            <a:buChar char="•"/>
          </a:pPr>
          <a:r>
            <a:rPr lang="zh-CN" altLang="en-US" sz="1900" kern="1200" dirty="0"/>
            <a:t>期权就是</a:t>
          </a:r>
          <a:r>
            <a:rPr lang="zh-CN" altLang="en-US" sz="1900" kern="1200" dirty="0">
              <a:solidFill>
                <a:srgbClr val="FF0000"/>
              </a:solidFill>
            </a:rPr>
            <a:t>购买一个未来的选择权</a:t>
          </a:r>
          <a:r>
            <a:rPr lang="zh-CN" altLang="en-US" sz="1900" kern="1200" dirty="0"/>
            <a:t>。</a:t>
          </a:r>
        </a:p>
      </dsp:txBody>
      <dsp:txXfrm>
        <a:off x="8134340" y="762380"/>
        <a:ext cx="2377306" cy="3373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50FED-832F-BE4E-B57B-D1265BA68541}">
      <dsp:nvSpPr>
        <dsp:cNvPr id="0" name=""/>
        <dsp:cNvSpPr/>
      </dsp:nvSpPr>
      <dsp:spPr>
        <a:xfrm>
          <a:off x="3082131" y="0"/>
          <a:ext cx="4351338" cy="4351338"/>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5F1AC9-A1EC-614E-B649-E3643CACB843}">
      <dsp:nvSpPr>
        <dsp:cNvPr id="0" name=""/>
        <dsp:cNvSpPr/>
      </dsp:nvSpPr>
      <dsp:spPr>
        <a:xfrm>
          <a:off x="3364967" y="282836"/>
          <a:ext cx="1740535"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endParaRPr lang="zh-CN" altLang="en-US" sz="4200" kern="1200"/>
        </a:p>
      </dsp:txBody>
      <dsp:txXfrm>
        <a:off x="3449933" y="367802"/>
        <a:ext cx="1570603" cy="1570603"/>
      </dsp:txXfrm>
    </dsp:sp>
    <dsp:sp modelId="{70F7B565-569A-9A44-9FA5-73B90E95A531}">
      <dsp:nvSpPr>
        <dsp:cNvPr id="0" name=""/>
        <dsp:cNvSpPr/>
      </dsp:nvSpPr>
      <dsp:spPr>
        <a:xfrm>
          <a:off x="5410096" y="282836"/>
          <a:ext cx="1740535"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endParaRPr lang="zh-CN" altLang="en-US" sz="4200" kern="1200"/>
        </a:p>
      </dsp:txBody>
      <dsp:txXfrm>
        <a:off x="5495062" y="367802"/>
        <a:ext cx="1570603" cy="1570603"/>
      </dsp:txXfrm>
    </dsp:sp>
    <dsp:sp modelId="{3FA66692-56D8-374F-975C-79D9C3FB3407}">
      <dsp:nvSpPr>
        <dsp:cNvPr id="0" name=""/>
        <dsp:cNvSpPr/>
      </dsp:nvSpPr>
      <dsp:spPr>
        <a:xfrm>
          <a:off x="3364967" y="2327965"/>
          <a:ext cx="1740535"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endParaRPr lang="zh-CN" altLang="en-US" sz="4200" kern="1200"/>
        </a:p>
      </dsp:txBody>
      <dsp:txXfrm>
        <a:off x="3449933" y="2412931"/>
        <a:ext cx="1570603" cy="1570603"/>
      </dsp:txXfrm>
    </dsp:sp>
    <dsp:sp modelId="{80CBE6ED-99C2-B240-8C78-665404E087C9}">
      <dsp:nvSpPr>
        <dsp:cNvPr id="0" name=""/>
        <dsp:cNvSpPr/>
      </dsp:nvSpPr>
      <dsp:spPr>
        <a:xfrm>
          <a:off x="5410096" y="2327965"/>
          <a:ext cx="1740535"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endParaRPr lang="zh-CN" altLang="en-US" sz="4200" kern="1200"/>
        </a:p>
      </dsp:txBody>
      <dsp:txXfrm>
        <a:off x="5495062" y="2412931"/>
        <a:ext cx="1570603"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AE8A6-59E5-830A-71D5-316C62CBDF1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CADEF06-0FFC-8B4E-2CDE-E2D836B92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9F3994C-3192-E4D1-8E33-450C4E666A0B}"/>
              </a:ext>
            </a:extLst>
          </p:cNvPr>
          <p:cNvSpPr>
            <a:spLocks noGrp="1"/>
          </p:cNvSpPr>
          <p:nvPr>
            <p:ph type="dt" sz="half" idx="10"/>
          </p:nvPr>
        </p:nvSpPr>
        <p:spPr/>
        <p:txBody>
          <a:bodyPr/>
          <a:lstStyle/>
          <a:p>
            <a:fld id="{E559333E-6C39-6A42-843B-0F3F4DA9BEF2}"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2768CAD8-97F1-4E41-EC97-EE706EABE5F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A62789-250E-33F9-A5D8-3BD74FCB0DC4}"/>
              </a:ext>
            </a:extLst>
          </p:cNvPr>
          <p:cNvSpPr>
            <a:spLocks noGrp="1"/>
          </p:cNvSpPr>
          <p:nvPr>
            <p:ph type="sldNum" sz="quarter" idx="12"/>
          </p:nvPr>
        </p:nvSpPr>
        <p:spPr/>
        <p:txBody>
          <a:body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208690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763-56D7-753A-142B-3FF6ABAF257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71A0226-D092-18D6-F16A-120DCD261D3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1FE21B-7E42-CFA5-05E8-C3C65C572DD9}"/>
              </a:ext>
            </a:extLst>
          </p:cNvPr>
          <p:cNvSpPr>
            <a:spLocks noGrp="1"/>
          </p:cNvSpPr>
          <p:nvPr>
            <p:ph type="dt" sz="half" idx="10"/>
          </p:nvPr>
        </p:nvSpPr>
        <p:spPr/>
        <p:txBody>
          <a:bodyPr/>
          <a:lstStyle/>
          <a:p>
            <a:fld id="{E559333E-6C39-6A42-843B-0F3F4DA9BEF2}"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D5F0D2DA-7BA3-DC30-4647-82ABB20BE0C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27D4071-7021-4978-01C3-C5E30511DA71}"/>
              </a:ext>
            </a:extLst>
          </p:cNvPr>
          <p:cNvSpPr>
            <a:spLocks noGrp="1"/>
          </p:cNvSpPr>
          <p:nvPr>
            <p:ph type="sldNum" sz="quarter" idx="12"/>
          </p:nvPr>
        </p:nvSpPr>
        <p:spPr/>
        <p:txBody>
          <a:body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317189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B14206-5D3B-81BD-BB21-93C639AC663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2321264-D24B-E9BB-111A-1BC4935392F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FC0F12D-557D-E0FA-CD90-CADF548F636D}"/>
              </a:ext>
            </a:extLst>
          </p:cNvPr>
          <p:cNvSpPr>
            <a:spLocks noGrp="1"/>
          </p:cNvSpPr>
          <p:nvPr>
            <p:ph type="dt" sz="half" idx="10"/>
          </p:nvPr>
        </p:nvSpPr>
        <p:spPr/>
        <p:txBody>
          <a:bodyPr/>
          <a:lstStyle/>
          <a:p>
            <a:fld id="{E559333E-6C39-6A42-843B-0F3F4DA9BEF2}"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D16AA534-764F-B20B-F68E-4E9823ECC2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D619365-E34A-BCFA-DB7A-B0D79DCCE68F}"/>
              </a:ext>
            </a:extLst>
          </p:cNvPr>
          <p:cNvSpPr>
            <a:spLocks noGrp="1"/>
          </p:cNvSpPr>
          <p:nvPr>
            <p:ph type="sldNum" sz="quarter" idx="12"/>
          </p:nvPr>
        </p:nvSpPr>
        <p:spPr/>
        <p:txBody>
          <a:body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2993720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C5B95-433E-487B-16FF-ADFC2CDDBEE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12BE2C5-46E9-7236-EB96-9F72FD32479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D77AC3A-2E7C-FA62-9700-C73F0AAF6259}"/>
              </a:ext>
            </a:extLst>
          </p:cNvPr>
          <p:cNvSpPr>
            <a:spLocks noGrp="1"/>
          </p:cNvSpPr>
          <p:nvPr>
            <p:ph type="dt" sz="half" idx="10"/>
          </p:nvPr>
        </p:nvSpPr>
        <p:spPr/>
        <p:txBody>
          <a:bodyPr/>
          <a:lstStyle/>
          <a:p>
            <a:fld id="{E559333E-6C39-6A42-843B-0F3F4DA9BEF2}"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7A2CFD37-B9E0-8E3C-FF77-3329244283B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11E384D-EBD4-78EF-359A-1295727C6081}"/>
              </a:ext>
            </a:extLst>
          </p:cNvPr>
          <p:cNvSpPr>
            <a:spLocks noGrp="1"/>
          </p:cNvSpPr>
          <p:nvPr>
            <p:ph type="sldNum" sz="quarter" idx="12"/>
          </p:nvPr>
        </p:nvSpPr>
        <p:spPr/>
        <p:txBody>
          <a:body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51370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FECEF6-833A-A3BE-6EA8-CD5DE526E8A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91AB284-9A27-D501-47A4-55A4FE564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392CE15-6773-C0DB-2C4F-87042EA750FB}"/>
              </a:ext>
            </a:extLst>
          </p:cNvPr>
          <p:cNvSpPr>
            <a:spLocks noGrp="1"/>
          </p:cNvSpPr>
          <p:nvPr>
            <p:ph type="dt" sz="half" idx="10"/>
          </p:nvPr>
        </p:nvSpPr>
        <p:spPr/>
        <p:txBody>
          <a:bodyPr/>
          <a:lstStyle/>
          <a:p>
            <a:fld id="{E559333E-6C39-6A42-843B-0F3F4DA9BEF2}"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6B20D7B8-FCC0-0282-EC47-FFF9212E8B6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5561A6-791A-A8B2-73B5-EBCD7E8F2E3F}"/>
              </a:ext>
            </a:extLst>
          </p:cNvPr>
          <p:cNvSpPr>
            <a:spLocks noGrp="1"/>
          </p:cNvSpPr>
          <p:nvPr>
            <p:ph type="sldNum" sz="quarter" idx="12"/>
          </p:nvPr>
        </p:nvSpPr>
        <p:spPr/>
        <p:txBody>
          <a:body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419877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417EC-FF39-5DE1-508A-2C59554FAFE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CF6BC49-A28D-21EA-AB83-1E12D0B9DDE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7285C25-CC3C-4D2D-1F37-C83A083265B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8613FA6A-CF4B-075B-2FD4-B0487D327BBD}"/>
              </a:ext>
            </a:extLst>
          </p:cNvPr>
          <p:cNvSpPr>
            <a:spLocks noGrp="1"/>
          </p:cNvSpPr>
          <p:nvPr>
            <p:ph type="dt" sz="half" idx="10"/>
          </p:nvPr>
        </p:nvSpPr>
        <p:spPr/>
        <p:txBody>
          <a:bodyPr/>
          <a:lstStyle/>
          <a:p>
            <a:fld id="{E559333E-6C39-6A42-843B-0F3F4DA9BEF2}" type="datetimeFigureOut">
              <a:rPr kumimoji="1" lang="zh-CN" altLang="en-US" smtClean="0"/>
              <a:t>2023/2/9</a:t>
            </a:fld>
            <a:endParaRPr kumimoji="1" lang="zh-CN" altLang="en-US"/>
          </a:p>
        </p:txBody>
      </p:sp>
      <p:sp>
        <p:nvSpPr>
          <p:cNvPr id="6" name="页脚占位符 5">
            <a:extLst>
              <a:ext uri="{FF2B5EF4-FFF2-40B4-BE49-F238E27FC236}">
                <a16:creationId xmlns:a16="http://schemas.microsoft.com/office/drawing/2014/main" id="{215211A0-BCEE-44B5-E863-9F721DB41A2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BA14AB0-2CD0-5084-39C8-5DABE0619D26}"/>
              </a:ext>
            </a:extLst>
          </p:cNvPr>
          <p:cNvSpPr>
            <a:spLocks noGrp="1"/>
          </p:cNvSpPr>
          <p:nvPr>
            <p:ph type="sldNum" sz="quarter" idx="12"/>
          </p:nvPr>
        </p:nvSpPr>
        <p:spPr/>
        <p:txBody>
          <a:body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54352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BAC63-8C2F-A56B-CFA6-28C19EC41D9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15701D9-7AAC-867E-2C46-EA624B66D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50E0FDC-48B9-048B-E6D8-10F459ABEFE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B0F3264-0A89-39FC-5A95-DDCF443841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23C45A-3EB2-708E-DF4E-5D508302AFEF}"/>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80F5DFD-50E0-2126-DDC2-301CA487B252}"/>
              </a:ext>
            </a:extLst>
          </p:cNvPr>
          <p:cNvSpPr>
            <a:spLocks noGrp="1"/>
          </p:cNvSpPr>
          <p:nvPr>
            <p:ph type="dt" sz="half" idx="10"/>
          </p:nvPr>
        </p:nvSpPr>
        <p:spPr/>
        <p:txBody>
          <a:bodyPr/>
          <a:lstStyle/>
          <a:p>
            <a:fld id="{E559333E-6C39-6A42-843B-0F3F4DA9BEF2}" type="datetimeFigureOut">
              <a:rPr kumimoji="1" lang="zh-CN" altLang="en-US" smtClean="0"/>
              <a:t>2023/2/9</a:t>
            </a:fld>
            <a:endParaRPr kumimoji="1" lang="zh-CN" altLang="en-US"/>
          </a:p>
        </p:txBody>
      </p:sp>
      <p:sp>
        <p:nvSpPr>
          <p:cNvPr id="8" name="页脚占位符 7">
            <a:extLst>
              <a:ext uri="{FF2B5EF4-FFF2-40B4-BE49-F238E27FC236}">
                <a16:creationId xmlns:a16="http://schemas.microsoft.com/office/drawing/2014/main" id="{B7A7FC10-6F6B-7EA7-2221-18A82C4C9B7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0912BE26-A092-988F-AD4A-880772C88E30}"/>
              </a:ext>
            </a:extLst>
          </p:cNvPr>
          <p:cNvSpPr>
            <a:spLocks noGrp="1"/>
          </p:cNvSpPr>
          <p:nvPr>
            <p:ph type="sldNum" sz="quarter" idx="12"/>
          </p:nvPr>
        </p:nvSpPr>
        <p:spPr/>
        <p:txBody>
          <a:body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66700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663A6-DED6-45AD-BA5E-E881A10D9F3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D22E7B5-8508-D224-D99A-DEFBDD3EBBBA}"/>
              </a:ext>
            </a:extLst>
          </p:cNvPr>
          <p:cNvSpPr>
            <a:spLocks noGrp="1"/>
          </p:cNvSpPr>
          <p:nvPr>
            <p:ph type="dt" sz="half" idx="10"/>
          </p:nvPr>
        </p:nvSpPr>
        <p:spPr/>
        <p:txBody>
          <a:bodyPr/>
          <a:lstStyle/>
          <a:p>
            <a:fld id="{E559333E-6C39-6A42-843B-0F3F4DA9BEF2}" type="datetimeFigureOut">
              <a:rPr kumimoji="1" lang="zh-CN" altLang="en-US" smtClean="0"/>
              <a:t>2023/2/9</a:t>
            </a:fld>
            <a:endParaRPr kumimoji="1" lang="zh-CN" altLang="en-US"/>
          </a:p>
        </p:txBody>
      </p:sp>
      <p:sp>
        <p:nvSpPr>
          <p:cNvPr id="4" name="页脚占位符 3">
            <a:extLst>
              <a:ext uri="{FF2B5EF4-FFF2-40B4-BE49-F238E27FC236}">
                <a16:creationId xmlns:a16="http://schemas.microsoft.com/office/drawing/2014/main" id="{D02E7208-C175-DEBC-93B8-A46EB9ABAE6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F729F8F-AAB6-1D6A-1640-C0F9329A4249}"/>
              </a:ext>
            </a:extLst>
          </p:cNvPr>
          <p:cNvSpPr>
            <a:spLocks noGrp="1"/>
          </p:cNvSpPr>
          <p:nvPr>
            <p:ph type="sldNum" sz="quarter" idx="12"/>
          </p:nvPr>
        </p:nvSpPr>
        <p:spPr/>
        <p:txBody>
          <a:body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36130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7F7D10-57E1-2BDB-3716-D8FC53896444}"/>
              </a:ext>
            </a:extLst>
          </p:cNvPr>
          <p:cNvSpPr>
            <a:spLocks noGrp="1"/>
          </p:cNvSpPr>
          <p:nvPr>
            <p:ph type="dt" sz="half" idx="10"/>
          </p:nvPr>
        </p:nvSpPr>
        <p:spPr/>
        <p:txBody>
          <a:bodyPr/>
          <a:lstStyle/>
          <a:p>
            <a:fld id="{E559333E-6C39-6A42-843B-0F3F4DA9BEF2}" type="datetimeFigureOut">
              <a:rPr kumimoji="1" lang="zh-CN" altLang="en-US" smtClean="0"/>
              <a:t>2023/2/9</a:t>
            </a:fld>
            <a:endParaRPr kumimoji="1" lang="zh-CN" altLang="en-US"/>
          </a:p>
        </p:txBody>
      </p:sp>
      <p:sp>
        <p:nvSpPr>
          <p:cNvPr id="3" name="页脚占位符 2">
            <a:extLst>
              <a:ext uri="{FF2B5EF4-FFF2-40B4-BE49-F238E27FC236}">
                <a16:creationId xmlns:a16="http://schemas.microsoft.com/office/drawing/2014/main" id="{8CB676C7-EC7B-D90F-CCD9-EADDE2D0F4A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F7EB331-671B-D907-3E7F-27656B676C49}"/>
              </a:ext>
            </a:extLst>
          </p:cNvPr>
          <p:cNvSpPr>
            <a:spLocks noGrp="1"/>
          </p:cNvSpPr>
          <p:nvPr>
            <p:ph type="sldNum" sz="quarter" idx="12"/>
          </p:nvPr>
        </p:nvSpPr>
        <p:spPr/>
        <p:txBody>
          <a:body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29533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D0CB5-7BFE-021F-CC76-5BB2676450E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7F47B1A-A8F6-4816-3263-961CF9FF60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BBEBB75-37CD-8C83-196F-7FB8B4255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C6FC449-B19E-AFA3-9F0B-A1AE94C6C63B}"/>
              </a:ext>
            </a:extLst>
          </p:cNvPr>
          <p:cNvSpPr>
            <a:spLocks noGrp="1"/>
          </p:cNvSpPr>
          <p:nvPr>
            <p:ph type="dt" sz="half" idx="10"/>
          </p:nvPr>
        </p:nvSpPr>
        <p:spPr/>
        <p:txBody>
          <a:bodyPr/>
          <a:lstStyle/>
          <a:p>
            <a:fld id="{E559333E-6C39-6A42-843B-0F3F4DA9BEF2}" type="datetimeFigureOut">
              <a:rPr kumimoji="1" lang="zh-CN" altLang="en-US" smtClean="0"/>
              <a:t>2023/2/9</a:t>
            </a:fld>
            <a:endParaRPr kumimoji="1" lang="zh-CN" altLang="en-US"/>
          </a:p>
        </p:txBody>
      </p:sp>
      <p:sp>
        <p:nvSpPr>
          <p:cNvPr id="6" name="页脚占位符 5">
            <a:extLst>
              <a:ext uri="{FF2B5EF4-FFF2-40B4-BE49-F238E27FC236}">
                <a16:creationId xmlns:a16="http://schemas.microsoft.com/office/drawing/2014/main" id="{C237DADD-5F9E-E7B9-7A95-DFDB24599E6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2B02A0A-4AC1-1CB3-7CA1-EADDA863769F}"/>
              </a:ext>
            </a:extLst>
          </p:cNvPr>
          <p:cNvSpPr>
            <a:spLocks noGrp="1"/>
          </p:cNvSpPr>
          <p:nvPr>
            <p:ph type="sldNum" sz="quarter" idx="12"/>
          </p:nvPr>
        </p:nvSpPr>
        <p:spPr/>
        <p:txBody>
          <a:body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321691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A3A72-A1FD-63B3-4495-25AA7035CFB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6C1F86F-6AC9-CA49-DC6A-B5F574A41C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CF3837B-6EF1-9055-7C40-41A36CA519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977259F-7876-A52D-D713-23CB229BC662}"/>
              </a:ext>
            </a:extLst>
          </p:cNvPr>
          <p:cNvSpPr>
            <a:spLocks noGrp="1"/>
          </p:cNvSpPr>
          <p:nvPr>
            <p:ph type="dt" sz="half" idx="10"/>
          </p:nvPr>
        </p:nvSpPr>
        <p:spPr/>
        <p:txBody>
          <a:bodyPr/>
          <a:lstStyle/>
          <a:p>
            <a:fld id="{E559333E-6C39-6A42-843B-0F3F4DA9BEF2}" type="datetimeFigureOut">
              <a:rPr kumimoji="1" lang="zh-CN" altLang="en-US" smtClean="0"/>
              <a:t>2023/2/9</a:t>
            </a:fld>
            <a:endParaRPr kumimoji="1" lang="zh-CN" altLang="en-US"/>
          </a:p>
        </p:txBody>
      </p:sp>
      <p:sp>
        <p:nvSpPr>
          <p:cNvPr id="6" name="页脚占位符 5">
            <a:extLst>
              <a:ext uri="{FF2B5EF4-FFF2-40B4-BE49-F238E27FC236}">
                <a16:creationId xmlns:a16="http://schemas.microsoft.com/office/drawing/2014/main" id="{E1219DC1-4A26-2733-9EBB-F7AC92FB46E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0120095-484F-ABA1-77F8-028BA49157AD}"/>
              </a:ext>
            </a:extLst>
          </p:cNvPr>
          <p:cNvSpPr>
            <a:spLocks noGrp="1"/>
          </p:cNvSpPr>
          <p:nvPr>
            <p:ph type="sldNum" sz="quarter" idx="12"/>
          </p:nvPr>
        </p:nvSpPr>
        <p:spPr/>
        <p:txBody>
          <a:body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813434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E7A898-4A63-DD7D-1F55-BB25F1F8FE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9FFEA02-B96C-8DF8-86F8-8C7DCB897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3F087DD-DE7F-8C0B-0EA9-53D1DD8DF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9333E-6C39-6A42-843B-0F3F4DA9BEF2}" type="datetimeFigureOut">
              <a:rPr kumimoji="1" lang="zh-CN" altLang="en-US" smtClean="0"/>
              <a:t>2023/2/9</a:t>
            </a:fld>
            <a:endParaRPr kumimoji="1" lang="zh-CN" altLang="en-US"/>
          </a:p>
        </p:txBody>
      </p:sp>
      <p:sp>
        <p:nvSpPr>
          <p:cNvPr id="5" name="页脚占位符 4">
            <a:extLst>
              <a:ext uri="{FF2B5EF4-FFF2-40B4-BE49-F238E27FC236}">
                <a16:creationId xmlns:a16="http://schemas.microsoft.com/office/drawing/2014/main" id="{2DCA5AB7-813B-37F0-EAAB-E33479EFB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BF46A07-61BE-3AFD-ACAE-31FEAF82BD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9E2A3-949C-0F4A-806C-93807C92531D}" type="slidenum">
              <a:rPr kumimoji="1" lang="zh-CN" altLang="en-US" smtClean="0"/>
              <a:t>‹#›</a:t>
            </a:fld>
            <a:endParaRPr kumimoji="1" lang="zh-CN" altLang="en-US"/>
          </a:p>
        </p:txBody>
      </p:sp>
    </p:spTree>
    <p:extLst>
      <p:ext uri="{BB962C8B-B14F-4D97-AF65-F5344CB8AC3E}">
        <p14:creationId xmlns:p14="http://schemas.microsoft.com/office/powerpoint/2010/main" val="845708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B0E89-3DF4-C8B8-5A60-94B9D5301B07}"/>
              </a:ext>
            </a:extLst>
          </p:cNvPr>
          <p:cNvSpPr>
            <a:spLocks noGrp="1"/>
          </p:cNvSpPr>
          <p:nvPr>
            <p:ph type="ctrTitle"/>
          </p:nvPr>
        </p:nvSpPr>
        <p:spPr/>
        <p:txBody>
          <a:bodyPr/>
          <a:lstStyle/>
          <a:p>
            <a:endParaRPr kumimoji="1" lang="zh-CN" altLang="en-US"/>
          </a:p>
        </p:txBody>
      </p:sp>
      <p:sp>
        <p:nvSpPr>
          <p:cNvPr id="3" name="副标题 2">
            <a:extLst>
              <a:ext uri="{FF2B5EF4-FFF2-40B4-BE49-F238E27FC236}">
                <a16:creationId xmlns:a16="http://schemas.microsoft.com/office/drawing/2014/main" id="{132EBF9B-207A-0EDA-B6EA-3C336704F9AB}"/>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52158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6F564-6836-A9CC-CB79-E5089BB50554}"/>
              </a:ext>
            </a:extLst>
          </p:cNvPr>
          <p:cNvSpPr>
            <a:spLocks noGrp="1"/>
          </p:cNvSpPr>
          <p:nvPr>
            <p:ph type="title"/>
          </p:nvPr>
        </p:nvSpPr>
        <p:spPr/>
        <p:txBody>
          <a:bodyPr/>
          <a:lstStyle/>
          <a:p>
            <a:pPr algn="ctr"/>
            <a:r>
              <a:rPr kumimoji="1" lang="zh-CN" altLang="en-US" b="1" dirty="0"/>
              <a:t>基本衍生工具</a:t>
            </a:r>
          </a:p>
        </p:txBody>
      </p:sp>
      <p:graphicFrame>
        <p:nvGraphicFramePr>
          <p:cNvPr id="4" name="内容占位符 3">
            <a:extLst>
              <a:ext uri="{FF2B5EF4-FFF2-40B4-BE49-F238E27FC236}">
                <a16:creationId xmlns:a16="http://schemas.microsoft.com/office/drawing/2014/main" id="{111F8078-5545-2A74-401C-B71EF7299D45}"/>
              </a:ext>
            </a:extLst>
          </p:cNvPr>
          <p:cNvGraphicFramePr>
            <a:graphicFrameLocks noGrp="1"/>
          </p:cNvGraphicFramePr>
          <p:nvPr>
            <p:ph idx="1"/>
            <p:extLst>
              <p:ext uri="{D42A27DB-BD31-4B8C-83A1-F6EECF244321}">
                <p14:modId xmlns:p14="http://schemas.microsoft.com/office/powerpoint/2010/main" val="33094531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875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15EC8402-E29E-BA0C-25E4-47AF96DE4DCE}"/>
              </a:ext>
            </a:extLst>
          </p:cNvPr>
          <p:cNvGraphicFramePr>
            <a:graphicFrameLocks noGrp="1"/>
          </p:cNvGraphicFramePr>
          <p:nvPr>
            <p:ph idx="1"/>
            <p:extLst>
              <p:ext uri="{D42A27DB-BD31-4B8C-83A1-F6EECF244321}">
                <p14:modId xmlns:p14="http://schemas.microsoft.com/office/powerpoint/2010/main" val="33051628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9125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4688</TotalTime>
  <Words>165</Words>
  <Application>Microsoft Macintosh PowerPoint</Application>
  <PresentationFormat>宽屏</PresentationFormat>
  <Paragraphs>14</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PowerPoint 演示文稿</vt:lpstr>
      <vt:lpstr>基本衍生工具</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红俊 郭</dc:creator>
  <cp:lastModifiedBy>红俊 郭</cp:lastModifiedBy>
  <cp:revision>6</cp:revision>
  <dcterms:created xsi:type="dcterms:W3CDTF">2023-02-09T06:32:30Z</dcterms:created>
  <dcterms:modified xsi:type="dcterms:W3CDTF">2023-02-12T12:40:57Z</dcterms:modified>
</cp:coreProperties>
</file>