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ABE0-E15E-4866-8013-388DFA08CE7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E5F4-DAA8-4A5F-BEA8-4A5F019F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7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039" y="2683989"/>
            <a:ext cx="3363985" cy="1627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</a:t>
            </a:r>
            <a:r>
              <a:rPr lang="en-US" altLang="ko-KR" sz="1000" b="1" dirty="0" smtClean="0"/>
              <a:t>ain.cpp</a:t>
            </a:r>
          </a:p>
          <a:p>
            <a:pPr algn="just"/>
            <a:r>
              <a:rPr lang="en-US" altLang="ko-KR" sz="1000" dirty="0"/>
              <a:t>i</a:t>
            </a:r>
            <a:r>
              <a:rPr lang="en-US" altLang="ko-KR" sz="1000" dirty="0" smtClean="0"/>
              <a:t>nt main ()</a:t>
            </a: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v</a:t>
            </a:r>
            <a:r>
              <a:rPr lang="en-US" altLang="ko-KR" sz="1000" dirty="0" smtClean="0">
                <a:solidFill>
                  <a:srgbClr val="FF0000"/>
                </a:solidFill>
              </a:rPr>
              <a:t>oid read_pizzas (ToppingList*, DoughList*, EdgeList*)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void order_pizza </a:t>
            </a:r>
            <a:r>
              <a:rPr lang="en-US" altLang="ko-KR" sz="1000" dirty="0" smtClean="0">
                <a:solidFill>
                  <a:srgbClr val="FF0000"/>
                </a:solidFill>
              </a:rPr>
              <a:t>(ToppingList*, DoughList*, EdgeList*)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void add_menu </a:t>
            </a:r>
            <a:r>
              <a:rPr lang="en-US" altLang="ko-KR" sz="1000" dirty="0" smtClean="0">
                <a:solidFill>
                  <a:srgbClr val="FF0000"/>
                </a:solidFill>
              </a:rPr>
              <a:t>(ToppingList*, DoughList*, EdgeList*)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v</a:t>
            </a:r>
            <a:r>
              <a:rPr lang="en-US" altLang="ko-KR" sz="1000" dirty="0" smtClean="0">
                <a:solidFill>
                  <a:srgbClr val="FF0000"/>
                </a:solidFill>
              </a:rPr>
              <a:t>oid del_menu </a:t>
            </a:r>
            <a:r>
              <a:rPr lang="en-US" altLang="ko-KR" sz="1000" dirty="0" smtClean="0">
                <a:solidFill>
                  <a:srgbClr val="FF0000"/>
                </a:solidFill>
              </a:rPr>
              <a:t>(ToppingList*, DoughList*, EdgeList*)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v</a:t>
            </a:r>
            <a:r>
              <a:rPr lang="en-US" altLang="ko-KR" sz="1000" dirty="0" smtClean="0">
                <a:solidFill>
                  <a:srgbClr val="FF0000"/>
                </a:solidFill>
              </a:rPr>
              <a:t>oid search_menu </a:t>
            </a:r>
            <a:r>
              <a:rPr lang="en-US" altLang="ko-KR" sz="1000" dirty="0" smtClean="0">
                <a:solidFill>
                  <a:srgbClr val="FF0000"/>
                </a:solidFill>
              </a:rPr>
              <a:t>(ToppingList*, DoughList*, EdgeList*)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i</a:t>
            </a:r>
            <a:r>
              <a:rPr lang="en-US" altLang="ko-KR" sz="1000" dirty="0" smtClean="0">
                <a:solidFill>
                  <a:srgbClr val="FF0000"/>
                </a:solidFill>
              </a:rPr>
              <a:t>nt print_options ()</a:t>
            </a: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i</a:t>
            </a:r>
            <a:r>
              <a:rPr lang="en-US" altLang="ko-KR" sz="1000" dirty="0" smtClean="0">
                <a:solidFill>
                  <a:srgbClr val="FF0000"/>
                </a:solidFill>
              </a:rPr>
              <a:t>nt read()</a:t>
            </a:r>
          </a:p>
          <a:p>
            <a:pPr algn="just"/>
            <a:r>
              <a:rPr lang="en-US" altLang="ko-KR" sz="1000" dirty="0">
                <a:solidFill>
                  <a:srgbClr val="FF0000"/>
                </a:solidFill>
              </a:rPr>
              <a:t>v</a:t>
            </a:r>
            <a:r>
              <a:rPr lang="en-US" altLang="ko-KR" sz="1000" dirty="0" smtClean="0">
                <a:solidFill>
                  <a:srgbClr val="FF0000"/>
                </a:solidFill>
              </a:rPr>
              <a:t>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save_file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(ToppingList*, DoughList*, EdgeList*)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5789" y="418964"/>
            <a:ext cx="2380925" cy="185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ToppingList.h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/>
              <a:t>Topping* head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i</a:t>
            </a:r>
            <a:r>
              <a:rPr lang="en-US" altLang="ko-KR" sz="1000" dirty="0" smtClean="0"/>
              <a:t>nt size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ToppingList()</a:t>
            </a:r>
          </a:p>
          <a:p>
            <a:pPr algn="just"/>
            <a:r>
              <a:rPr lang="en-US" altLang="ko-KR" sz="1000" dirty="0" smtClean="0"/>
              <a:t>+ add(Topping*)</a:t>
            </a:r>
          </a:p>
          <a:p>
            <a:pPr algn="just"/>
            <a:r>
              <a:rPr lang="en-US" altLang="ko-KR" sz="1000" dirty="0" smtClean="0"/>
              <a:t>+ del(string)</a:t>
            </a:r>
          </a:p>
          <a:p>
            <a:pPr algn="just"/>
            <a:r>
              <a:rPr lang="en-US" altLang="ko-KR" sz="1000" dirty="0" smtClean="0"/>
              <a:t>+ pick(string)</a:t>
            </a:r>
          </a:p>
          <a:p>
            <a:pPr algn="just"/>
            <a:r>
              <a:rPr lang="en-US" altLang="ko-KR" sz="1000" dirty="0" smtClean="0"/>
              <a:t>+ show_all_menu()</a:t>
            </a:r>
          </a:p>
          <a:p>
            <a:pPr algn="just"/>
            <a:r>
              <a:rPr lang="en-US" altLang="ko-KR" sz="1000" dirty="0" smtClean="0"/>
              <a:t>+ show_most_popular()</a:t>
            </a:r>
          </a:p>
          <a:p>
            <a:pPr algn="just"/>
            <a:r>
              <a:rPr lang="en-US" altLang="ko-KR" sz="1000" dirty="0" smtClean="0"/>
              <a:t>+ search_by_ingred(string)</a:t>
            </a:r>
          </a:p>
          <a:p>
            <a:pPr algn="just"/>
            <a:r>
              <a:rPr lang="en-US" altLang="ko-KR" sz="1000" dirty="0" smtClean="0"/>
              <a:t>+ search_by_price(int, int)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save_topping()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5789" y="2600100"/>
            <a:ext cx="2380926" cy="179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DoughList.h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/>
              <a:t>Dough* head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i</a:t>
            </a:r>
            <a:r>
              <a:rPr lang="en-US" altLang="ko-KR" sz="1000" dirty="0" smtClean="0"/>
              <a:t>nt size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DoughList()</a:t>
            </a:r>
          </a:p>
          <a:p>
            <a:pPr algn="just"/>
            <a:r>
              <a:rPr lang="en-US" altLang="ko-KR" sz="1000" dirty="0" smtClean="0"/>
              <a:t>+ add(Dough*)</a:t>
            </a:r>
          </a:p>
          <a:p>
            <a:pPr algn="just"/>
            <a:r>
              <a:rPr lang="en-US" altLang="ko-KR" sz="1000" dirty="0" smtClean="0"/>
              <a:t>+ del(string)</a:t>
            </a:r>
          </a:p>
          <a:p>
            <a:pPr algn="just"/>
            <a:r>
              <a:rPr lang="en-US" altLang="ko-KR" sz="1000" dirty="0" smtClean="0"/>
              <a:t>+ pick(string)</a:t>
            </a:r>
          </a:p>
          <a:p>
            <a:pPr algn="just"/>
            <a:r>
              <a:rPr lang="en-US" altLang="ko-KR" sz="1000" dirty="0" smtClean="0"/>
              <a:t>+ show_all_menu()</a:t>
            </a:r>
          </a:p>
          <a:p>
            <a:pPr algn="just"/>
            <a:r>
              <a:rPr lang="en-US" altLang="ko-KR" sz="1000" dirty="0" smtClean="0"/>
              <a:t>+ show_most_popular()</a:t>
            </a:r>
          </a:p>
          <a:p>
            <a:pPr algn="just"/>
            <a:r>
              <a:rPr lang="en-US" altLang="ko-KR" sz="1000" dirty="0" smtClean="0"/>
              <a:t>+ search_by_thick(float low, float high)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save_dough 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35788" y="4718235"/>
            <a:ext cx="2380926" cy="185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EdgeList.h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/>
              <a:t>Edge* head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i</a:t>
            </a:r>
            <a:r>
              <a:rPr lang="en-US" altLang="ko-KR" sz="1000" dirty="0" smtClean="0"/>
              <a:t>nt size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EdgeList ()</a:t>
            </a:r>
          </a:p>
          <a:p>
            <a:pPr algn="just"/>
            <a:r>
              <a:rPr lang="en-US" altLang="ko-KR" sz="1000" dirty="0" smtClean="0"/>
              <a:t>+ add (Edge*)</a:t>
            </a:r>
          </a:p>
          <a:p>
            <a:pPr algn="just"/>
            <a:r>
              <a:rPr lang="en-US" altLang="ko-KR" sz="1000" dirty="0" smtClean="0"/>
              <a:t>+ del (string)</a:t>
            </a:r>
          </a:p>
          <a:p>
            <a:pPr algn="just"/>
            <a:r>
              <a:rPr lang="en-US" altLang="ko-KR" sz="1000" dirty="0" smtClean="0"/>
              <a:t>+ pick (string)</a:t>
            </a:r>
          </a:p>
          <a:p>
            <a:pPr algn="just"/>
            <a:r>
              <a:rPr lang="en-US" altLang="ko-KR" sz="1000" dirty="0" smtClean="0"/>
              <a:t>+ show_all_menu ()</a:t>
            </a:r>
          </a:p>
          <a:p>
            <a:pPr algn="just"/>
            <a:r>
              <a:rPr lang="en-US" altLang="ko-KR" sz="1000" dirty="0" smtClean="0"/>
              <a:t>+ show_most_popular ()</a:t>
            </a:r>
          </a:p>
          <a:p>
            <a:pPr algn="just"/>
            <a:r>
              <a:rPr lang="en-US" altLang="ko-KR" sz="1000" dirty="0" smtClean="0"/>
              <a:t>+ search_by_mousse (string)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save_edge 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18767" y="58234"/>
            <a:ext cx="2541864" cy="327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Topping.h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s</a:t>
            </a:r>
            <a:r>
              <a:rPr lang="en-US" altLang="ko-KR" sz="1000" dirty="0" smtClean="0"/>
              <a:t>tring name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s</a:t>
            </a:r>
            <a:r>
              <a:rPr lang="en-US" altLang="ko-KR" sz="1000" dirty="0" smtClean="0"/>
              <a:t>tring ingredient[10]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price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sell_count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s</a:t>
            </a:r>
            <a:r>
              <a:rPr lang="en-US" altLang="ko-KR" sz="1000" dirty="0" smtClean="0">
                <a:solidFill>
                  <a:schemeClr val="tx1"/>
                </a:solidFill>
              </a:rPr>
              <a:t>tring comment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>
                <a:solidFill>
                  <a:srgbClr val="FF0000"/>
                </a:solidFill>
              </a:rPr>
              <a:t>Topping* next</a:t>
            </a:r>
          </a:p>
          <a:p>
            <a:pPr algn="just"/>
            <a:r>
              <a:rPr lang="en-US" altLang="ko-KR" sz="1000" dirty="0" smtClean="0"/>
              <a:t>+ Topping ()</a:t>
            </a:r>
          </a:p>
          <a:p>
            <a:pPr algn="just"/>
            <a:r>
              <a:rPr lang="en-US" altLang="ko-KR" sz="1000" dirty="0" smtClean="0"/>
              <a:t>+ void set_name (string)</a:t>
            </a:r>
          </a:p>
          <a:p>
            <a:pPr algn="just"/>
            <a:r>
              <a:rPr lang="en-US" altLang="ko-KR" sz="1000" dirty="0" smtClean="0"/>
              <a:t>+ string get_name ()</a:t>
            </a:r>
          </a:p>
          <a:p>
            <a:pPr algn="just"/>
            <a:r>
              <a:rPr lang="en-US" altLang="ko-KR" sz="1000" dirty="0" smtClean="0"/>
              <a:t>+ void set_price (int)</a:t>
            </a:r>
          </a:p>
          <a:p>
            <a:pPr algn="just"/>
            <a:r>
              <a:rPr lang="en-US" altLang="ko-KR" sz="1000" dirty="0" smtClean="0"/>
              <a:t>+ int get_price ()</a:t>
            </a:r>
          </a:p>
          <a:p>
            <a:pPr algn="just"/>
            <a:r>
              <a:rPr lang="en-US" altLang="ko-KR" sz="1000" dirty="0" smtClean="0"/>
              <a:t>+ void add_ingredient (string)</a:t>
            </a:r>
          </a:p>
          <a:p>
            <a:pPr algn="just"/>
            <a:r>
              <a:rPr lang="en-US" altLang="ko-KR" sz="1000" dirty="0" smtClean="0"/>
              <a:t>+ string* get_ingredient ()</a:t>
            </a:r>
          </a:p>
          <a:p>
            <a:pPr algn="just"/>
            <a:r>
              <a:rPr lang="en-US" altLang="ko-KR" sz="1000" dirty="0" smtClean="0"/>
              <a:t>+ void set_comment (string)</a:t>
            </a:r>
          </a:p>
          <a:p>
            <a:pPr algn="just"/>
            <a:r>
              <a:rPr lang="en-US" altLang="ko-KR" sz="1000" dirty="0" smtClean="0"/>
              <a:t>+ string get_comment</a:t>
            </a:r>
            <a:endParaRPr lang="en-US" altLang="ko-KR" sz="1000" dirty="0"/>
          </a:p>
          <a:p>
            <a:pPr algn="just"/>
            <a:r>
              <a:rPr lang="en-US" altLang="ko-KR" sz="1000" dirty="0" smtClean="0"/>
              <a:t>+ void inc_sellcount ()</a:t>
            </a:r>
          </a:p>
          <a:p>
            <a:pPr algn="just"/>
            <a:r>
              <a:rPr lang="en-US" altLang="ko-KR" sz="1000" dirty="0" smtClean="0"/>
              <a:t>+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int get_sellcount ()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void set_next_topping (Topping*)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Topping* get_next_topping ()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bool has_ingredient (string)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20538" y="1935210"/>
            <a:ext cx="2541864" cy="311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Dough.h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s</a:t>
            </a:r>
            <a:r>
              <a:rPr lang="en-US" altLang="ko-KR" sz="1000" dirty="0" smtClean="0"/>
              <a:t>tring name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/>
              <a:t>Float thickness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extra_cost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sell_count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s</a:t>
            </a:r>
            <a:r>
              <a:rPr lang="en-US" altLang="ko-KR" sz="1000" dirty="0" smtClean="0">
                <a:solidFill>
                  <a:schemeClr val="tx1"/>
                </a:solidFill>
              </a:rPr>
              <a:t>tring comment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>
                <a:solidFill>
                  <a:srgbClr val="FF0000"/>
                </a:solidFill>
              </a:rPr>
              <a:t>Dough* next</a:t>
            </a:r>
          </a:p>
          <a:p>
            <a:pPr algn="just"/>
            <a:r>
              <a:rPr lang="en-US" altLang="ko-KR" sz="1000" dirty="0" smtClean="0"/>
              <a:t>+ Dough()</a:t>
            </a:r>
          </a:p>
          <a:p>
            <a:pPr algn="just"/>
            <a:r>
              <a:rPr lang="en-US" altLang="ko-KR" sz="1000" dirty="0" smtClean="0"/>
              <a:t>+ void set_name (string)</a:t>
            </a:r>
          </a:p>
          <a:p>
            <a:pPr algn="just"/>
            <a:r>
              <a:rPr lang="en-US" altLang="ko-KR" sz="1000" dirty="0" smtClean="0"/>
              <a:t>+ string get_name ()</a:t>
            </a:r>
          </a:p>
          <a:p>
            <a:pPr algn="just"/>
            <a:r>
              <a:rPr lang="en-US" altLang="ko-KR" sz="1000" dirty="0" smtClean="0"/>
              <a:t>+ void set_extra_cost (int)</a:t>
            </a:r>
          </a:p>
          <a:p>
            <a:pPr algn="just"/>
            <a:r>
              <a:rPr lang="en-US" altLang="ko-KR" sz="1000" dirty="0" smtClean="0"/>
              <a:t>+ int get_extra_cost ()</a:t>
            </a:r>
          </a:p>
          <a:p>
            <a:pPr algn="just"/>
            <a:r>
              <a:rPr lang="en-US" altLang="ko-KR" sz="1000" dirty="0" smtClean="0"/>
              <a:t>+ void set_thickness (float)</a:t>
            </a:r>
          </a:p>
          <a:p>
            <a:pPr algn="just"/>
            <a:r>
              <a:rPr lang="en-US" altLang="ko-KR" sz="1000" dirty="0" smtClean="0"/>
              <a:t>+ float get_thickness ()</a:t>
            </a:r>
          </a:p>
          <a:p>
            <a:pPr algn="just"/>
            <a:r>
              <a:rPr lang="en-US" altLang="ko-KR" sz="1000" dirty="0" smtClean="0"/>
              <a:t>+ void set_comment (string)</a:t>
            </a:r>
          </a:p>
          <a:p>
            <a:pPr algn="just"/>
            <a:r>
              <a:rPr lang="en-US" altLang="ko-KR" sz="1000" dirty="0" smtClean="0"/>
              <a:t>+ string get_comment</a:t>
            </a:r>
            <a:endParaRPr lang="en-US" altLang="ko-KR" sz="1000" dirty="0"/>
          </a:p>
          <a:p>
            <a:pPr algn="just"/>
            <a:r>
              <a:rPr lang="en-US" altLang="ko-KR" sz="1000" dirty="0" smtClean="0"/>
              <a:t>+ void inc_sellcount ()</a:t>
            </a:r>
          </a:p>
          <a:p>
            <a:pPr algn="just"/>
            <a:r>
              <a:rPr lang="en-US" altLang="ko-KR" sz="1000" dirty="0" smtClean="0"/>
              <a:t>+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int get_sellcount ()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void set_next_dough (Dough*)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Dough* get_next_dough ()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18767" y="3586578"/>
            <a:ext cx="2541864" cy="3238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Edge.h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s</a:t>
            </a:r>
            <a:r>
              <a:rPr lang="en-US" altLang="ko-KR" sz="1000" dirty="0" smtClean="0"/>
              <a:t>tring name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/>
              <a:t>s</a:t>
            </a:r>
            <a:r>
              <a:rPr lang="en-US" altLang="ko-KR" sz="1000" dirty="0" smtClean="0"/>
              <a:t>tring mousse[10]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extra_cost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nt sell_count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s</a:t>
            </a:r>
            <a:r>
              <a:rPr lang="en-US" altLang="ko-KR" sz="1000" dirty="0" smtClean="0">
                <a:solidFill>
                  <a:schemeClr val="tx1"/>
                </a:solidFill>
              </a:rPr>
              <a:t>tring comment</a:t>
            </a:r>
          </a:p>
          <a:p>
            <a:pPr marL="171450" indent="-171450" algn="just">
              <a:buFontTx/>
              <a:buChar char="-"/>
            </a:pPr>
            <a:r>
              <a:rPr lang="en-US" altLang="ko-KR" sz="1000" dirty="0" smtClean="0">
                <a:solidFill>
                  <a:srgbClr val="FF0000"/>
                </a:solidFill>
              </a:rPr>
              <a:t>Edge* next</a:t>
            </a:r>
          </a:p>
          <a:p>
            <a:pPr algn="just"/>
            <a:r>
              <a:rPr lang="en-US" altLang="ko-KR" sz="1000" dirty="0" smtClean="0"/>
              <a:t>+ Edge()</a:t>
            </a:r>
          </a:p>
          <a:p>
            <a:pPr algn="just"/>
            <a:r>
              <a:rPr lang="en-US" altLang="ko-KR" sz="1000" dirty="0" smtClean="0"/>
              <a:t>+ void set_name (string)</a:t>
            </a:r>
          </a:p>
          <a:p>
            <a:pPr algn="just"/>
            <a:r>
              <a:rPr lang="en-US" altLang="ko-KR" sz="1000" dirty="0" smtClean="0"/>
              <a:t>+ string get_name ()</a:t>
            </a:r>
          </a:p>
          <a:p>
            <a:pPr algn="just"/>
            <a:r>
              <a:rPr lang="en-US" altLang="ko-KR" sz="1000" dirty="0" smtClean="0"/>
              <a:t>+ void set_extra_cost (int)</a:t>
            </a:r>
          </a:p>
          <a:p>
            <a:pPr algn="just"/>
            <a:r>
              <a:rPr lang="en-US" altLang="ko-KR" sz="1000" dirty="0" smtClean="0"/>
              <a:t>+ int get_extra_cost ()</a:t>
            </a:r>
          </a:p>
          <a:p>
            <a:pPr algn="just"/>
            <a:r>
              <a:rPr lang="en-US" altLang="ko-KR" sz="1000" dirty="0" smtClean="0"/>
              <a:t>+ void add_mousse (string)</a:t>
            </a:r>
          </a:p>
          <a:p>
            <a:pPr algn="just"/>
            <a:r>
              <a:rPr lang="en-US" altLang="ko-KR" sz="1000" dirty="0" smtClean="0"/>
              <a:t>+ string* get_mousse ()</a:t>
            </a:r>
          </a:p>
          <a:p>
            <a:pPr algn="just"/>
            <a:r>
              <a:rPr lang="en-US" altLang="ko-KR" sz="1000" dirty="0" smtClean="0"/>
              <a:t>+ void set_comment (string)</a:t>
            </a:r>
          </a:p>
          <a:p>
            <a:pPr algn="just"/>
            <a:r>
              <a:rPr lang="en-US" altLang="ko-KR" sz="1000" dirty="0" smtClean="0"/>
              <a:t>+ string get_comment</a:t>
            </a:r>
            <a:endParaRPr lang="en-US" altLang="ko-KR" sz="1000" dirty="0"/>
          </a:p>
          <a:p>
            <a:pPr algn="just"/>
            <a:r>
              <a:rPr lang="en-US" altLang="ko-KR" sz="1000" dirty="0" smtClean="0"/>
              <a:t>+ void inc_sellcount ()</a:t>
            </a:r>
          </a:p>
          <a:p>
            <a:pPr algn="just"/>
            <a:r>
              <a:rPr lang="en-US" altLang="ko-KR" sz="1000" dirty="0" smtClean="0"/>
              <a:t>+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int get_sellcount ()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void set_next_edge (edge*)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Edge* get_next_edge ()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</a:rPr>
              <a:t>+ bool has_mousse (string)</a:t>
            </a:r>
          </a:p>
        </p:txBody>
      </p: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3481024" y="1348086"/>
            <a:ext cx="254765" cy="2149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3481024" y="3497721"/>
            <a:ext cx="2547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7" idx="1"/>
          </p:cNvCxnSpPr>
          <p:nvPr/>
        </p:nvCxnSpPr>
        <p:spPr>
          <a:xfrm>
            <a:off x="3481024" y="3497721"/>
            <a:ext cx="254764" cy="2149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2" idx="1"/>
          </p:cNvCxnSpPr>
          <p:nvPr/>
        </p:nvCxnSpPr>
        <p:spPr>
          <a:xfrm flipV="1">
            <a:off x="6116714" y="5205777"/>
            <a:ext cx="602053" cy="441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3"/>
            <a:endCxn id="8" idx="1"/>
          </p:cNvCxnSpPr>
          <p:nvPr/>
        </p:nvCxnSpPr>
        <p:spPr>
          <a:xfrm>
            <a:off x="6116714" y="1348086"/>
            <a:ext cx="602053" cy="346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  <a:endCxn id="9" idx="1"/>
          </p:cNvCxnSpPr>
          <p:nvPr/>
        </p:nvCxnSpPr>
        <p:spPr>
          <a:xfrm flipV="1">
            <a:off x="6116715" y="3491124"/>
            <a:ext cx="3303823" cy="6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412</Words>
  <Application>Microsoft Office PowerPoint</Application>
  <PresentationFormat>와이드스크린</PresentationFormat>
  <Paragraphs>106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Geonhwa Jeong</dc:creator>
  <cp:lastModifiedBy>Geonhwa Jeong</cp:lastModifiedBy>
  <cp:revision>12</cp:revision>
  <dcterms:created xsi:type="dcterms:W3CDTF">2017-10-18T07:58:00Z</dcterms:created>
  <dcterms:modified xsi:type="dcterms:W3CDTF">2017-10-19T17:44:43Z</dcterms:modified>
</cp:coreProperties>
</file>