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64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Nikitin_SA_01_02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1728132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291037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801474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365391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7A002-C449-4CDC-A615-B9E10E525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783785"/>
            <a:ext cx="927279" cy="9272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C9AA6D-4303-4921-8C49-FE68BC5E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48" y="2275148"/>
            <a:ext cx="1920119" cy="39458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C0251C-A27D-4B15-942C-74EC3AC52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880" y="2294070"/>
            <a:ext cx="1920119" cy="3926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0D1D22-E547-4396-992E-8855C0B9C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23" y="2294070"/>
            <a:ext cx="1935477" cy="39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4E23E5-923F-4D19-8949-8CBA8276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31" y="1255735"/>
            <a:ext cx="3863733" cy="46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266F1-99AA-4ED0-ACF0-9C392E59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0" y="1001931"/>
            <a:ext cx="10522039" cy="21352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B0FF0-4F92-4E60-B916-67ADBA6B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54" y="3429000"/>
            <a:ext cx="10247290" cy="31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455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307-08</cp:lastModifiedBy>
  <cp:revision>4</cp:revision>
  <dcterms:created xsi:type="dcterms:W3CDTF">2024-11-25T05:24:31Z</dcterms:created>
  <dcterms:modified xsi:type="dcterms:W3CDTF">2024-11-28T07:54:57Z</dcterms:modified>
</cp:coreProperties>
</file>