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165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4AA0477-58D6-4F25-BDAA-520D06207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Разработка мобильного приложения для</a:t>
            </a:r>
            <a:br>
              <a:rPr lang="en-US" sz="4000" dirty="0"/>
            </a:br>
            <a:r>
              <a:rPr lang="ru-RU" sz="4000" dirty="0"/>
              <a:t>«Турфирма»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588A479-2226-431F-B1E0-5ED81FE3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3966" y="5667513"/>
            <a:ext cx="9144000" cy="1655762"/>
          </a:xfrm>
        </p:spPr>
        <p:txBody>
          <a:bodyPr/>
          <a:lstStyle/>
          <a:p>
            <a:r>
              <a:rPr lang="ru-RU" dirty="0"/>
              <a:t>Выполнил: Никитин С.А.</a:t>
            </a:r>
          </a:p>
          <a:p>
            <a:r>
              <a:rPr lang="ru-RU" dirty="0"/>
              <a:t>Студент группы: Пр-31</a:t>
            </a:r>
          </a:p>
        </p:txBody>
      </p:sp>
    </p:spTree>
    <p:extLst>
      <p:ext uri="{BB962C8B-B14F-4D97-AF65-F5344CB8AC3E}">
        <p14:creationId xmlns:p14="http://schemas.microsoft.com/office/powerpoint/2010/main" val="395413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564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Nikitin_SA_01_02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1634111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58E2D-9CAA-58A6-E1DF-C487CFC4C336}"/>
              </a:ext>
            </a:extLst>
          </p:cNvPr>
          <p:cNvSpPr txBox="1"/>
          <p:nvPr/>
        </p:nvSpPr>
        <p:spPr>
          <a:xfrm>
            <a:off x="1825802" y="6234677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08F75-763B-E8FC-95A1-0AE669F67C41}"/>
              </a:ext>
            </a:extLst>
          </p:cNvPr>
          <p:cNvSpPr txBox="1"/>
          <p:nvPr/>
        </p:nvSpPr>
        <p:spPr>
          <a:xfrm>
            <a:off x="4681225" y="6221024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7536648" y="6262421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3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00" y="892736"/>
            <a:ext cx="750045" cy="7500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10282722" y="6234677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4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2" b="2857"/>
          <a:stretch/>
        </p:blipFill>
        <p:spPr>
          <a:xfrm>
            <a:off x="9813729" y="2182790"/>
            <a:ext cx="2009128" cy="407963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 b="3006"/>
          <a:stretch/>
        </p:blipFill>
        <p:spPr>
          <a:xfrm>
            <a:off x="7053182" y="2141393"/>
            <a:ext cx="2038073" cy="41252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" b="2949"/>
          <a:stretch/>
        </p:blipFill>
        <p:spPr>
          <a:xfrm>
            <a:off x="4199059" y="2141393"/>
            <a:ext cx="2035474" cy="412524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6" b="3077"/>
          <a:stretch/>
        </p:blipFill>
        <p:spPr>
          <a:xfrm>
            <a:off x="1346340" y="2141393"/>
            <a:ext cx="2034071" cy="412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26" y="1225036"/>
            <a:ext cx="4091743" cy="47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9" y="1441938"/>
            <a:ext cx="4826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197" y="4156563"/>
            <a:ext cx="3085603" cy="181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Xamarin — Википедия">
            <a:extLst>
              <a:ext uri="{FF2B5EF4-FFF2-40B4-BE49-F238E27FC236}">
                <a16:creationId xmlns:a16="http://schemas.microsoft.com/office/drawing/2014/main" id="{F5873B1A-5579-4EB4-B1AE-DE2A10BDB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243" y="3612033"/>
            <a:ext cx="6937159" cy="290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64137"/>
              </p:ext>
            </p:extLst>
          </p:nvPr>
        </p:nvGraphicFramePr>
        <p:xfrm>
          <a:off x="228600" y="646331"/>
          <a:ext cx="11730567" cy="6108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813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375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43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7612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System;</a:t>
                      </a:r>
                    </a:p>
                    <a:p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Является одной из основных библиотек, предоставляющих базовые классы и функциональность для разработки приложений. Она включает в себя множество классов и методов, которые обеспечивают: основные типы данных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управление памятью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ввод/вывод, сетевое взаимодействие, обработка исключений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98684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System.Collections.Generic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Представляет набор обобщенных коллекций, которые позволяют разработчикам создавать строго типизированные коллекции. Это пространство имен включает в себя интерфейсы и классы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2058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System.Collections.ObjectModel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Библиотека 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System.Collections.ObjectModel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в C# предоставляет классы, которые используются для создания коллекций, поддерживающих уведомления об изменениях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58881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System.Text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Предоставляет классы и методы для работы с кодировками символов и манипуляциями со строками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2058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System.Linq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Предоставляет возможности для выполнения запросов к данным с использованием языка запросов, интегрированного в язык (LINQ)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7665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System.Threading.Tasks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Предназначена для упрощения работы с асинхронным и параллельным программированием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4488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Xamarin.Forms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Предназначена для разработки кроссплатформенных мобильных приложений с использованием единого кода на 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94203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Xamarin.Forms.Xaml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Предназначена для работы с XAML (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eXtensible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Markup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в приложениях, разработанных с использованием 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Xamarin.Forms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258</Words>
  <Application>Microsoft Office PowerPoint</Application>
  <PresentationFormat>Широкоэкранный</PresentationFormat>
  <Paragraphs>31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для «Турфирма»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HONOR</dc:creator>
  <cp:lastModifiedBy>305-2</cp:lastModifiedBy>
  <cp:revision>9</cp:revision>
  <dcterms:created xsi:type="dcterms:W3CDTF">2024-11-25T05:24:31Z</dcterms:created>
  <dcterms:modified xsi:type="dcterms:W3CDTF">2024-12-09T08:42:01Z</dcterms:modified>
</cp:coreProperties>
</file>