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6" y="46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2021-11-13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2021-11-13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notesSlide" Target="../notesSlides/notesSlide12.xml"  /></Relationships>
</file>

<file path=ppt/slides/_rels/slide2.xml.rels><?xml version="1.0" encoding="UTF-8" standalone="yes" ?><Relationships xmlns="http://schemas.openxmlformats.org/package/2006/relationships"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Relationship Id="rId4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"/>
          <p:cNvSpPr txBox="1">
            <a:spLocks/>
          </p:cNvSpPr>
          <p:nvPr/>
        </p:nvSpPr>
        <p:spPr>
          <a:xfrm rot="0">
            <a:off x="927735" y="2945765"/>
            <a:ext cx="10332085" cy="9544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4400">
                <a:solidFill>
                  <a:srgbClr val="000000"/>
                </a:solidFill>
              </a:rPr>
              <a:t>REST</a:t>
            </a:r>
            <a:r>
              <a:rPr sz="4400">
                <a:solidFill>
                  <a:srgbClr val="000000"/>
                </a:solidFill>
              </a:rPr>
              <a:t> </a:t>
            </a:r>
            <a:r>
              <a:rPr lang="ko-KR" sz="4400">
                <a:solidFill>
                  <a:srgbClr val="000000"/>
                </a:solidFill>
              </a:rPr>
              <a:t>API</a:t>
            </a:r>
            <a:r>
              <a:rPr sz="4400">
                <a:solidFill>
                  <a:srgbClr val="000000"/>
                </a:solidFill>
              </a:rPr>
              <a:t>, Spring Framework</a:t>
            </a:r>
            <a:endParaRPr lang="ko-KR" altLang="en-US" sz="4400">
              <a:solidFill>
                <a:srgbClr val="000000"/>
              </a:solidFill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Code (POST Method)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5" name="Picture " descr="C:/Users/ghjk0/AppData/Roaming/PolarisOffice/ETemp/2448_11919064/fImage9121367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70255"/>
            <a:ext cx="5097145" cy="1288415"/>
          </a:xfrm>
          <a:prstGeom prst="rect"/>
          <a:noFill/>
        </p:spPr>
      </p:pic>
      <p:pic>
        <p:nvPicPr>
          <p:cNvPr id="6" name="Picture " descr="C:/Users/ghjk0/AppData/Roaming/PolarisOffice/ETemp/2448_11919064/fImage4001368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0300" y="5156200"/>
            <a:ext cx="3632200" cy="672465"/>
          </a:xfrm>
          <a:prstGeom prst="rect"/>
          <a:noFill/>
        </p:spPr>
      </p:pic>
      <p:pic>
        <p:nvPicPr>
          <p:cNvPr id="7" name="Picture " descr="C:/Users/ghjk0/AppData/Roaming/PolarisOffice/ETemp/2448_11919064/fImage22933369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96510" y="765810"/>
            <a:ext cx="7094855" cy="3165475"/>
          </a:xfrm>
          <a:prstGeom prst="rect"/>
          <a:noFill/>
        </p:spPr>
      </p:pic>
      <p:sp>
        <p:nvSpPr>
          <p:cNvPr id="8" name="Rect 0"/>
          <p:cNvSpPr txBox="1">
            <a:spLocks/>
          </p:cNvSpPr>
          <p:nvPr/>
        </p:nvSpPr>
        <p:spPr>
          <a:xfrm rot="0">
            <a:off x="-3175" y="2059305"/>
            <a:ext cx="510921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Server - Controller POST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5092700" y="3929380"/>
            <a:ext cx="7106285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Client - POST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5942965" y="5818505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결과</a:t>
            </a:r>
            <a:endParaRPr lang="ko-KR" altLang="en-US"/>
          </a:p>
        </p:txBody>
      </p:sp>
      <p:pic>
        <p:nvPicPr>
          <p:cNvPr id="11" name="Picture " descr="C:/Users/ghjk0/AppData/Roaming/PolarisOffice/ETemp/2448_11919064/fImage2803373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5505" y="5351145"/>
            <a:ext cx="3633470" cy="457835"/>
          </a:xfrm>
          <a:prstGeom prst="rect"/>
          <a:noFill/>
        </p:spPr>
      </p:pic>
      <p:sp>
        <p:nvSpPr>
          <p:cNvPr id="12" name="Rect 0"/>
          <p:cNvSpPr txBox="1">
            <a:spLocks/>
          </p:cNvSpPr>
          <p:nvPr/>
        </p:nvSpPr>
        <p:spPr>
          <a:xfrm rot="0">
            <a:off x="1125855" y="5826760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실행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Code (PUT Method)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-3175" y="2231390"/>
            <a:ext cx="5542915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Server - Controller PUT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5557520" y="3712210"/>
            <a:ext cx="6632575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Client - PUT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5942965" y="5818505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결과</a:t>
            </a: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1125855" y="5826760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실행</a:t>
            </a:r>
            <a:endParaRPr lang="ko-KR" altLang="en-US"/>
          </a:p>
        </p:txBody>
      </p:sp>
      <p:pic>
        <p:nvPicPr>
          <p:cNvPr id="13" name="그림 74" descr="C:/Users/ghjk0/AppData/Roaming/PolarisOffice/ETemp/2448_11919064/fImage3901340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3315" y="5231765"/>
            <a:ext cx="3621405" cy="590550"/>
          </a:xfrm>
          <a:prstGeom prst="rect"/>
          <a:noFill/>
        </p:spPr>
      </p:pic>
      <p:pic>
        <p:nvPicPr>
          <p:cNvPr id="14" name="그림 75" descr="C:/Users/ghjk0/AppData/Roaming/PolarisOffice/ETemp/2448_11919064/fImage2676341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7410" y="5285740"/>
            <a:ext cx="3622675" cy="525145"/>
          </a:xfrm>
          <a:prstGeom prst="rect"/>
          <a:noFill/>
        </p:spPr>
      </p:pic>
      <p:pic>
        <p:nvPicPr>
          <p:cNvPr id="15" name="그림 76" descr="C:/Users/ghjk0/AppData/Roaming/PolarisOffice/ETemp/2448_11919064/fImage23038342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6410" y="767080"/>
            <a:ext cx="6626860" cy="2929255"/>
          </a:xfrm>
          <a:prstGeom prst="rect"/>
          <a:noFill/>
        </p:spPr>
      </p:pic>
      <p:pic>
        <p:nvPicPr>
          <p:cNvPr id="16" name="그림 77" descr="C:/Users/ghjk0/AppData/Roaming/PolarisOffice/ETemp/2448_11919064/fImage13720343238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" y="765810"/>
            <a:ext cx="5546090" cy="1457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Code (DELETE Method)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-12065" y="3206750"/>
            <a:ext cx="510921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Server - Controller DELETE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5083810" y="3776345"/>
            <a:ext cx="7106285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Client - DELETE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5942965" y="5818505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결과</a:t>
            </a: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1125855" y="5826760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실행</a:t>
            </a:r>
            <a:endParaRPr lang="ko-KR" altLang="en-US"/>
          </a:p>
        </p:txBody>
      </p:sp>
      <p:pic>
        <p:nvPicPr>
          <p:cNvPr id="13" name="그림 78" descr="C:/Users/ghjk0/AppData/Roaming/PolarisOffice/ETemp/2448_11919064/fImage1554634474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" y="763905"/>
            <a:ext cx="5087620" cy="2439035"/>
          </a:xfrm>
          <a:prstGeom prst="rect"/>
          <a:noFill/>
        </p:spPr>
      </p:pic>
      <p:pic>
        <p:nvPicPr>
          <p:cNvPr id="14" name="그림 79" descr="C:/Users/ghjk0/AppData/Roaming/PolarisOffice/ETemp/2448_11919064/fImage1731834587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96510" y="764540"/>
            <a:ext cx="7092950" cy="3004185"/>
          </a:xfrm>
          <a:prstGeom prst="rect"/>
          <a:noFill/>
        </p:spPr>
      </p:pic>
      <p:pic>
        <p:nvPicPr>
          <p:cNvPr id="15" name="그림 80" descr="C:/Users/ghjk0/AppData/Roaming/PolarisOffice/ETemp/2448_11919064/fImage2173346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9950" y="4969510"/>
            <a:ext cx="3620135" cy="832485"/>
          </a:xfrm>
          <a:prstGeom prst="rect"/>
          <a:noFill/>
        </p:spPr>
      </p:pic>
      <p:pic>
        <p:nvPicPr>
          <p:cNvPr id="16" name="그림 81" descr="C:/Users/ghjk0/AppData/Roaming/PolarisOffice/ETemp/2448_11919064/fImage308434798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9505" y="5150485"/>
            <a:ext cx="3625215" cy="669925"/>
          </a:xfrm>
          <a:prstGeom prst="rect"/>
          <a:noFill/>
        </p:spPr>
      </p:pic>
      <p:sp>
        <p:nvSpPr>
          <p:cNvPr id="17" name="텍스트 상자 83"/>
          <p:cNvSpPr txBox="1">
            <a:spLocks/>
          </p:cNvSpPr>
          <p:nvPr/>
        </p:nvSpPr>
        <p:spPr>
          <a:xfrm rot="0">
            <a:off x="5897245" y="6523355"/>
            <a:ext cx="62026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전체 코드 : </a:t>
            </a:r>
            <a:r>
              <a:rPr sz="1800">
                <a:latin typeface="맑은 고딕" charset="0"/>
                <a:ea typeface="맑은 고딕" charset="0"/>
              </a:rPr>
              <a:t>https://github.com/ghjk0498/SimpleSpringREST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텍스트 상자 85"/>
          <p:cNvSpPr txBox="1">
            <a:spLocks/>
          </p:cNvSpPr>
          <p:nvPr/>
        </p:nvSpPr>
        <p:spPr>
          <a:xfrm rot="0">
            <a:off x="389255" y="1108075"/>
            <a:ext cx="7378065" cy="3691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REST(Representational State Transfer) 아키텍처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웹 상의 자료를 HTTP 위에서 SOAP이나 쿠키를 통한 세션 트랙킹 같은 별도의 전송 계층 없이 전송하기 위한 아주 간단한 인터페이스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HTTP METHOD 별 역할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POST : POST를 통해 해당 URI를 요청하면 리소스를 생성한다.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GET : GET을 통해 해당 리소스를 조회한다.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PUT : PUT을 통해 해당 리소스를 수정한다.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DELETE : DELETE를 통해 해당 리소스를 삭제한다.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93" descr="C:/Users/ghjk0/AppData/Roaming/PolarisOffice/ETemp/2448_11919064/fImage2746438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66585" y="2936875"/>
            <a:ext cx="5223510" cy="39217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Picture " descr="C:/Users/ghjk0/AppData/Roaming/PolarisOffice/ETemp/2448_11919064/fImage6917635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12192000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7" name="Rect 0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Eclipse IDE for Java EE Developers를 설치하면 Maven이 포함되어 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810000" y="2286000"/>
            <a:ext cx="4572635" cy="13849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>
              <a:solidFill>
                <a:srgbClr val="FFFFFF"/>
              </a:solidFill>
              <a:latin typeface="나눔스퀘어 Light" charset="0"/>
              <a:ea typeface="나눔스퀘어 Light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그림 27" descr="C:/Users/ghjk0/AppData/Roaming/PolarisOffice/ETemp/2448_11919064/fImage4191121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4782185" cy="580136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7" name="그림 28" descr="C:/Users/ghjk0/AppData/Roaming/PolarisOffice/ETemp/2448_11919064/fImage91038213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8" name="텍스트 상자 29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58" descr="C:/Users/ghjk0/AppData/Roaming/PolarisOffice/ETemp/2448_11919064/fImage91038274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11" name="텍스트 상자 59"/>
          <p:cNvSpPr txBox="1">
            <a:spLocks/>
          </p:cNvSpPr>
          <p:nvPr/>
        </p:nvSpPr>
        <p:spPr>
          <a:xfrm rot="0">
            <a:off x="571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그림 31" descr="C:/Users/ghjk0/AppData/Roaming/PolarisOffice/ETemp/2448_11919064/fImage39333217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7305" y="768350"/>
            <a:ext cx="7581900" cy="580136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7" name="텍스트 상자 32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Group Id, Artifact Id를 입력하고 Finish하면 프로젝트가 생성된다. pom.xml에서 라이브러리를 추가해준다.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36" descr="C:/Users/ghjk0/AppData/Roaming/PolarisOffice/ETemp/2448_11919064/fImage104114224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45070" y="768350"/>
            <a:ext cx="4649470" cy="581025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Server Code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7" name="그림 35" descr="C:/Users/ghjk0/AppData/Roaming/PolarisOffice/ETemp/2448_11919064/fImage54221223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8042910" cy="4247515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9" name="그림 38" descr="C:/Users/ghjk0/AppData/Roaming/PolarisOffice/ETemp/2448_11919064/fImage37890227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33385" y="768350"/>
            <a:ext cx="4161155" cy="249428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10" name="텍스트 상자 39"/>
          <p:cNvSpPr txBox="1">
            <a:spLocks/>
          </p:cNvSpPr>
          <p:nvPr/>
        </p:nvSpPr>
        <p:spPr>
          <a:xfrm rot="0">
            <a:off x="60325" y="5013960"/>
            <a:ext cx="635635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Web.xml를 대신해서 사용하는 WebInitializer.java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3"/>
          <p:cNvSpPr txBox="1">
            <a:spLocks/>
          </p:cNvSpPr>
          <p:nvPr/>
        </p:nvSpPr>
        <p:spPr>
          <a:xfrm rot="0">
            <a:off x="8038465" y="3288030"/>
            <a:ext cx="413385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Controller 등록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Server Code (POST Method)</a:t>
            </a:r>
            <a:endParaRPr lang="ko-KR" altLang="en-US" sz="3600" b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pic>
        <p:nvPicPr>
          <p:cNvPr id="11" name="Picture " descr="C:/Users/ghjk0/AppData/Roaming/PolarisOffice/ETemp/2448_11919064/fImage250492364464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69620"/>
            <a:ext cx="4238625" cy="5800090"/>
          </a:xfrm>
          <a:prstGeom prst="rect">
            <a:avLst/>
          </a:prstGeom>
          <a:noFill/>
        </p:spPr>
      </p:pic>
      <p:sp>
        <p:nvSpPr>
          <p:cNvPr id="12" name="텍스트 상자 44"/>
          <p:cNvSpPr txBox="1"/>
          <p:nvPr/>
        </p:nvSpPr>
        <p:spPr>
          <a:xfrm>
            <a:off x="-3175" y="6577330"/>
            <a:ext cx="4954905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sz="1800">
                <a:solidFill>
                  <a:srgbClr val="000000"/>
                </a:solidFill>
              </a:rPr>
              <a:t>주고 받을 데이터 객체</a:t>
            </a:r>
            <a:r>
              <a:rPr lang="en-US" altLang="ko-KR" sz="1800">
                <a:solidFill>
                  <a:srgbClr val="000000"/>
                </a:solidFill>
              </a:rPr>
              <a:t>(</a:t>
            </a:r>
            <a:r>
              <a:rPr lang="ko-KR" altLang="en-US" sz="1800">
                <a:solidFill>
                  <a:srgbClr val="000000"/>
                </a:solidFill>
              </a:rPr>
              <a:t>클라이언트에서도 사용</a:t>
            </a:r>
            <a:r>
              <a:rPr lang="en-US" altLang="ko-KR" sz="1800">
                <a:solidFill>
                  <a:srgbClr val="000000"/>
                </a:solidFill>
              </a:rPr>
              <a:t>)</a:t>
            </a:r>
            <a:endParaRPr lang="en-US" altLang="ko-KR" sz="1800">
              <a:solidFill>
                <a:srgbClr val="000000"/>
              </a:solidFill>
            </a:endParaRPr>
          </a:p>
        </p:txBody>
      </p:sp>
      <p:pic>
        <p:nvPicPr>
          <p:cNvPr id="13" name="그림 46" descr="C:/Users/ghjk0/AppData/Roaming/PolarisOffice/ETemp/2448_11919064/fImage353002455705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52210" y="775970"/>
            <a:ext cx="5937885" cy="5784850"/>
          </a:xfrm>
          <a:prstGeom prst="rect">
            <a:avLst/>
          </a:prstGeom>
          <a:noFill/>
        </p:spPr>
      </p:pic>
      <p:sp>
        <p:nvSpPr>
          <p:cNvPr id="15" name="텍스트 상자 48"/>
          <p:cNvSpPr txBox="1"/>
          <p:nvPr/>
        </p:nvSpPr>
        <p:spPr>
          <a:xfrm>
            <a:off x="6252845" y="6577965"/>
            <a:ext cx="5934710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sz="1800">
                <a:solidFill>
                  <a:srgbClr val="000000"/>
                </a:solidFill>
              </a:rPr>
              <a:t>간단하게 만들기 위해 application 영역에 저장해서 사용</a:t>
            </a:r>
            <a:endParaRPr lang="ko-KR" altLang="en-US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Client Code (GET Method)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14" name="Picture " descr="C:/Users/ghjk0/AppData/Roaming/PolarisOffice/ETemp/2448_11919064/fImage12671260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35240" y="767715"/>
            <a:ext cx="4555490" cy="2232660"/>
          </a:xfrm>
          <a:prstGeom prst="rect"/>
          <a:noFill/>
        </p:spPr>
      </p:pic>
      <p:sp>
        <p:nvSpPr>
          <p:cNvPr id="16" name="Rect 0"/>
          <p:cNvSpPr txBox="1">
            <a:spLocks/>
          </p:cNvSpPr>
          <p:nvPr/>
        </p:nvSpPr>
        <p:spPr>
          <a:xfrm rot="0">
            <a:off x="7632065" y="2999740"/>
            <a:ext cx="454914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Main 클래스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 descr="C:/Users/ghjk0/AppData/Roaming/PolarisOffice/ETemp/2448_11919064/fImage32903263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905" y="764540"/>
            <a:ext cx="7628890" cy="5027930"/>
          </a:xfrm>
          <a:prstGeom prst="rect"/>
          <a:noFill/>
        </p:spPr>
      </p:pic>
      <p:sp>
        <p:nvSpPr>
          <p:cNvPr id="18" name="텍스트 상자 51"/>
          <p:cNvSpPr txBox="1">
            <a:spLocks/>
          </p:cNvSpPr>
          <p:nvPr/>
        </p:nvSpPr>
        <p:spPr>
          <a:xfrm rot="0">
            <a:off x="-3175" y="5791200"/>
            <a:ext cx="7621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RestClient 클래스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64" descr="C:/Users/ghjk0/AppData/Roaming/PolarisOffice/ETemp/2448_11919064/fImage5593280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02600" y="3793490"/>
            <a:ext cx="3618230" cy="1366520"/>
          </a:xfrm>
          <a:prstGeom prst="rect"/>
          <a:noFill/>
        </p:spPr>
      </p:pic>
      <p:sp>
        <p:nvSpPr>
          <p:cNvPr id="20" name="텍스트 상자 65"/>
          <p:cNvSpPr txBox="1">
            <a:spLocks/>
          </p:cNvSpPr>
          <p:nvPr/>
        </p:nvSpPr>
        <p:spPr>
          <a:xfrm rot="0">
            <a:off x="8102600" y="5158740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결과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Code (GET Method - 2)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텍스트 상자 69"/>
          <p:cNvSpPr txBox="1">
            <a:spLocks/>
          </p:cNvSpPr>
          <p:nvPr/>
        </p:nvSpPr>
        <p:spPr>
          <a:xfrm rot="0">
            <a:off x="638175" y="3016885"/>
            <a:ext cx="510921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Server - Controller GET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70"/>
          <p:cNvSpPr txBox="1">
            <a:spLocks/>
          </p:cNvSpPr>
          <p:nvPr/>
        </p:nvSpPr>
        <p:spPr>
          <a:xfrm rot="0">
            <a:off x="6822440" y="3016885"/>
            <a:ext cx="439166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Client - GET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71"/>
          <p:cNvSpPr txBox="1">
            <a:spLocks/>
          </p:cNvSpPr>
          <p:nvPr/>
        </p:nvSpPr>
        <p:spPr>
          <a:xfrm rot="0">
            <a:off x="5942965" y="5818505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결과</a:t>
            </a:r>
            <a:endParaRPr lang="ko-KR" altLang="en-US"/>
          </a:p>
        </p:txBody>
      </p:sp>
      <p:sp>
        <p:nvSpPr>
          <p:cNvPr id="12" name="텍스트 상자 73"/>
          <p:cNvSpPr txBox="1">
            <a:spLocks/>
          </p:cNvSpPr>
          <p:nvPr/>
        </p:nvSpPr>
        <p:spPr>
          <a:xfrm rot="0">
            <a:off x="1125855" y="5826760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실행</a:t>
            </a:r>
            <a:endParaRPr lang="ko-KR" altLang="en-US"/>
          </a:p>
        </p:txBody>
      </p:sp>
      <p:pic>
        <p:nvPicPr>
          <p:cNvPr id="13" name="그림 86" descr="C:/Users/ghjk0/AppData/Roaming/PolarisOffice/ETemp/2448_11919064/fImage9929378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7060" y="1727200"/>
            <a:ext cx="5139690" cy="1282065"/>
          </a:xfrm>
          <a:prstGeom prst="rect"/>
          <a:noFill/>
        </p:spPr>
      </p:pic>
      <p:pic>
        <p:nvPicPr>
          <p:cNvPr id="16" name="그림 89" descr="C:/Users/ghjk0/AppData/Roaming/PolarisOffice/ETemp/2448_11919064/fImage3215381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2376170"/>
            <a:ext cx="4387850" cy="615315"/>
          </a:xfrm>
          <a:prstGeom prst="rect"/>
          <a:noFill/>
        </p:spPr>
      </p:pic>
      <p:pic>
        <p:nvPicPr>
          <p:cNvPr id="17" name="그림 90" descr="C:/Users/ghjk0/AppData/Roaming/PolarisOffice/ETemp/2448_11919064/fImage2293382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2205" y="5394325"/>
            <a:ext cx="3612515" cy="425450"/>
          </a:xfrm>
          <a:prstGeom prst="rect"/>
          <a:noFill/>
        </p:spPr>
      </p:pic>
      <p:pic>
        <p:nvPicPr>
          <p:cNvPr id="18" name="그림 91" descr="C:/Users/ghjk0/AppData/Roaming/PolarisOffice/ETemp/2448_11919064/fImage15803831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32170" y="5222875"/>
            <a:ext cx="3628390" cy="5791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/>
  <ep:Paragraphs>1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ghjk0498</dc:creator>
  <cp:lastModifiedBy>ghjk0</cp:lastModifiedBy>
  <dcterms:modified xsi:type="dcterms:W3CDTF">2021-11-13T04:06:46.628</dcterms:modified>
  <cp:revision>4</cp:revision>
  <dc:title>PowerPoint 프레젠테이션</dc:title>
  <cp:version>9.103.103.45589</cp:version>
</cp:coreProperties>
</file>