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63B7-2B7C-1DD2-C14C-10EF18E3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B3E6B-2DDF-398E-2684-154B2C524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CD65-5140-60DE-5B3F-FB536F19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F05B-F2D8-F8E1-FEA1-1888089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5F8D-4407-3260-7035-C27BEEC6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ECCF-274D-F431-DA69-EA34506F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24B14-15A6-ECC7-74E9-28E0094C6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082D-793D-E044-2E65-085C3B23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A044-683F-8237-306D-094A3F8D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305-DE22-BF7E-93DB-9AB3BA65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E6133-3498-9BC7-9852-84A08611D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3784D-5D3B-0872-4004-EB7FD836C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7E43-3665-53B1-BBB4-193F8DB6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898B-1EAF-A0CC-A38C-C6A6A106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9C91-5D8E-D351-D07A-9AE0DDAA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F24D-0DF9-147B-4BED-7ACF5676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C512-C1C1-2DCF-E960-A2E5EEFCA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1CAD-B68B-8F4E-DE0D-08B0B125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59199-437F-98EA-54CE-51E285BA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D8E1-D4BB-B402-A190-51E006E0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6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847C-808A-CC97-DA03-DB8EC70C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07195-9835-857A-F7E9-ADEDF577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5D6F-68C9-08F6-374A-4D58C732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6916-A48D-9536-213D-A9EB5367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9169-7A4A-601B-CAF1-CC81A0FD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9422-1F1E-6A1B-2D70-67325FFF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A330-BFD1-9574-953E-352F652D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BD7EB-FF68-D180-DADB-00912D10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3372-6B90-B055-4881-FB3945D6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7EB94-263D-9884-6393-1F4BE7F9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ED6CD-A634-A225-A662-D8603268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BE7B-9914-BEA6-0F4E-703591E6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FCCE1-9D6C-7BC3-0520-9F8713A7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7367-A43E-B808-FF66-488B5E98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FA422-6E46-3D9F-A200-D3685CAF5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DE67E-ED19-5661-E37C-FEACF2AD5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39CC0-C50F-1D3C-0B2C-5B7BD917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402C8-6C0E-C7A7-CDD3-FFA98046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16AD5-210B-8704-E170-8AB5BBA7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C586-338B-052C-E523-E61B4DEB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F5D00-866E-A857-AA9A-28B44FAB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FC4B0-9790-3689-2B12-644D43EA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9109A-29E5-8E64-0837-7FD9B290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73802-4DB9-C9B5-41F6-65CB8745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B05AC-9FCC-6500-5102-BB2FA476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D2E7-0AE3-58E1-1088-B6619CE2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1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00E6-0AD4-40C2-DF21-42E7899A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302A-BF34-1AC0-D1FE-0711192C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6762F-7097-4C1F-3D37-1B4D14331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9FF6-24F7-A447-3DDD-A135D803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1814F-FCF4-DBDF-4937-09538237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0661F-2A23-587D-72CF-49717437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942-99B0-A2E7-9082-49FCE413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A7248-4337-AE7F-1717-624289C78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AA327-BEAA-D22D-60BE-46641ECE2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C629-9478-26AB-D987-AB480DC4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DB63-20B4-5539-35A6-85368D54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7BA8-03F4-1108-A0B6-0A089452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D7BB2-A400-7F1E-6555-06DEB46E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FFB55-9648-5B1A-17A8-A569251F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56B8D-8D52-C751-4CD8-7E630A04F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356-2976-438C-B230-6D08EC4F443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24994-406E-F73B-B37F-C90E2D44D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1ECD-5FF1-F03A-D9F7-259F715A2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5664-A03B-4908-9745-B4A389AD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7508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HelpSmith</a:t>
            </a:r>
            <a:r>
              <a:rPr lang="en-US" dirty="0"/>
              <a:t> to create help files for </a:t>
            </a:r>
            <a:r>
              <a:rPr lang="en-US" dirty="0" err="1"/>
              <a:t>PLCNext</a:t>
            </a:r>
            <a:r>
              <a:rPr lang="en-US" dirty="0"/>
              <a:t> projects &amp; function blocks.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9E6B5-D2D8-3A75-2C89-03C91DB4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052"/>
            <a:ext cx="12192000" cy="45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9197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Step 8: Add files created in Helpsmith to your Help Files list as shown below. Select “release” tab on bottom right. </a:t>
            </a:r>
          </a:p>
          <a:p>
            <a:r>
              <a:rPr lang="en-US" dirty="0"/>
              <a:t>Note: Name of project &amp; help file name must be the same adding ”FBFun” to help file name. Ext will be as shown.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D2E75-41D6-1F92-3A4D-40C13000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1890498"/>
            <a:ext cx="7354326" cy="307700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BC4F5C-9BA6-5F37-5908-807A3B3C793E}"/>
              </a:ext>
            </a:extLst>
          </p:cNvPr>
          <p:cNvSpPr/>
          <p:nvPr/>
        </p:nvSpPr>
        <p:spPr>
          <a:xfrm>
            <a:off x="1879600" y="3129280"/>
            <a:ext cx="480568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919797"/>
          </a:xfrm>
        </p:spPr>
        <p:txBody>
          <a:bodyPr>
            <a:normAutofit/>
          </a:bodyPr>
          <a:lstStyle/>
          <a:p>
            <a:r>
              <a:rPr lang="en-US" dirty="0"/>
              <a:t>Step 9: Select parts of project to release &amp; select visibility. Select “release” when ready to save library.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1819F-E224-3FC8-69A5-E3BEB760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825"/>
            <a:ext cx="12192000" cy="3064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D0A4A-2D2E-89D3-CE6B-B57FBCBC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67" y="4964964"/>
            <a:ext cx="543953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1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919797"/>
          </a:xfrm>
        </p:spPr>
        <p:txBody>
          <a:bodyPr>
            <a:normAutofit/>
          </a:bodyPr>
          <a:lstStyle/>
          <a:p>
            <a:r>
              <a:rPr lang="en-US" dirty="0"/>
              <a:t>Step 10: Add User library to </a:t>
            </a:r>
            <a:r>
              <a:rPr lang="en-US" dirty="0" err="1"/>
              <a:t>PLCNext</a:t>
            </a:r>
            <a:r>
              <a:rPr lang="en-US" dirty="0"/>
              <a:t> project. Right click FB for help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D65CF-B121-32D3-656D-1477FB49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20" y="1980998"/>
            <a:ext cx="620164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919797"/>
          </a:xfrm>
        </p:spPr>
        <p:txBody>
          <a:bodyPr>
            <a:normAutofit/>
          </a:bodyPr>
          <a:lstStyle/>
          <a:p>
            <a:r>
              <a:rPr lang="en-US" dirty="0"/>
              <a:t>Step 11: Right click FB for help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2A8C8-78F5-D425-FF22-D0DA7B68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65" y="1769539"/>
            <a:ext cx="498227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919797"/>
          </a:xfrm>
        </p:spPr>
        <p:txBody>
          <a:bodyPr>
            <a:normAutofit/>
          </a:bodyPr>
          <a:lstStyle/>
          <a:p>
            <a:r>
              <a:rPr lang="en-US" dirty="0"/>
              <a:t>Step 12: Help file should open as shown below..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D73F6-EF68-8A5E-3C16-77ECDF75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58" y="718661"/>
            <a:ext cx="6506483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750887"/>
          </a:xfrm>
        </p:spPr>
        <p:txBody>
          <a:bodyPr/>
          <a:lstStyle/>
          <a:p>
            <a:r>
              <a:rPr lang="en-US" dirty="0"/>
              <a:t>Step 1: Start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F3A5-974E-32B8-F8E0-44E23988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580892"/>
            <a:ext cx="555385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7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750887"/>
          </a:xfrm>
        </p:spPr>
        <p:txBody>
          <a:bodyPr/>
          <a:lstStyle/>
          <a:p>
            <a:r>
              <a:rPr lang="en-US" dirty="0"/>
              <a:t>Step 1: Start 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7EA1C-F96D-6CC1-A858-2B8941EB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652339"/>
            <a:ext cx="713522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0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750887"/>
          </a:xfrm>
        </p:spPr>
        <p:txBody>
          <a:bodyPr/>
          <a:lstStyle/>
          <a:p>
            <a:r>
              <a:rPr lang="en-US" dirty="0"/>
              <a:t>Step 2: Add new documents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352FA-914A-0C02-6AE0-E1BE2421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82" y="1009650"/>
            <a:ext cx="2943636" cy="1590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78679-B372-E6D3-B702-53A4CEF7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28" y="1495631"/>
            <a:ext cx="6510975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750887"/>
          </a:xfrm>
        </p:spPr>
        <p:txBody>
          <a:bodyPr/>
          <a:lstStyle/>
          <a:p>
            <a:r>
              <a:rPr lang="en-US" dirty="0"/>
              <a:t>Step 3:  Enter help file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811A8-E0E4-1177-D194-3563DA45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914313"/>
            <a:ext cx="725906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750887"/>
          </a:xfrm>
        </p:spPr>
        <p:txBody>
          <a:bodyPr/>
          <a:lstStyle/>
          <a:p>
            <a:r>
              <a:rPr lang="en-US" dirty="0"/>
              <a:t>Step 4:Add additional pages as needed.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8678B-D19D-BC2C-3C5A-5F4E6F19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2333472"/>
            <a:ext cx="542048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6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750887"/>
          </a:xfrm>
        </p:spPr>
        <p:txBody>
          <a:bodyPr/>
          <a:lstStyle/>
          <a:p>
            <a:r>
              <a:rPr lang="en-US" dirty="0"/>
              <a:t>Step 5:  Select </a:t>
            </a:r>
            <a:r>
              <a:rPr lang="en-US" dirty="0" err="1"/>
              <a:t>Complie</a:t>
            </a:r>
            <a:r>
              <a:rPr lang="en-US" dirty="0"/>
              <a:t> tab and select type of file to create.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8CA50-4898-9D70-0509-75CE2282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49" y="1328614"/>
            <a:ext cx="876422" cy="176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DF748-0DD6-3867-C1B5-15354312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80" y="2016968"/>
            <a:ext cx="5873120" cy="405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919797"/>
          </a:xfrm>
        </p:spPr>
        <p:txBody>
          <a:bodyPr/>
          <a:lstStyle/>
          <a:p>
            <a:r>
              <a:rPr lang="en-US" dirty="0"/>
              <a:t>Step 6:  Select See compile details for file location. Also see help file that opens &amp; check for errors.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BB944-F46E-64AE-4AFA-26D223B8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05" y="1753812"/>
            <a:ext cx="7892944" cy="3925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BB611-F49C-4D00-477E-D6EE3114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19" y="1828800"/>
            <a:ext cx="2785953" cy="26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4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0B6869-A0C1-2915-D91F-8CA4159A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763"/>
            <a:ext cx="9144000" cy="919797"/>
          </a:xfrm>
        </p:spPr>
        <p:txBody>
          <a:bodyPr/>
          <a:lstStyle/>
          <a:p>
            <a:r>
              <a:rPr lang="en-US" dirty="0"/>
              <a:t>Step 7: In your </a:t>
            </a:r>
            <a:r>
              <a:rPr lang="en-US" dirty="0" err="1"/>
              <a:t>PLCNext</a:t>
            </a:r>
            <a:r>
              <a:rPr lang="en-US" dirty="0"/>
              <a:t> project select release as library.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6AF30-9A6E-7785-C3BC-76D8624A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55" y="1178560"/>
            <a:ext cx="404869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210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H. Joyner</dc:creator>
  <cp:lastModifiedBy>Gene H. Joyner</cp:lastModifiedBy>
  <cp:revision>1</cp:revision>
  <dcterms:created xsi:type="dcterms:W3CDTF">2024-01-15T18:21:37Z</dcterms:created>
  <dcterms:modified xsi:type="dcterms:W3CDTF">2024-01-15T18:53:46Z</dcterms:modified>
</cp:coreProperties>
</file>