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請實作一程式，一開始會要求使用者輸入一非負整數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，接著程式會建立出一視窗，並在上面印出第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層之的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pascal triangle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。在第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層中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(0&lt;=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&lt;=N)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，共有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i+1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個數字，其中第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(0&lt;=j&lt;=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個數字是：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請注意：印出的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pascal triangle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若沒有以正三角形的方式呈現會扣分。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0644B03-6D79-4DFB-A037-0262A05052BF}"/>
                  </a:ext>
                </a:extLst>
              </p:cNvPr>
              <p:cNvSpPr txBox="1"/>
              <p:nvPr/>
            </p:nvSpPr>
            <p:spPr>
              <a:xfrm>
                <a:off x="1609077" y="3429000"/>
                <a:ext cx="6094520" cy="767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0644B03-6D79-4DFB-A037-0262A050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77" y="3429000"/>
                <a:ext cx="6094520" cy="767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BA1C47-C99E-4A24-9749-79A4AA66A317}"/>
              </a:ext>
            </a:extLst>
          </p:cNvPr>
          <p:cNvSpPr txBox="1"/>
          <p:nvPr/>
        </p:nvSpPr>
        <p:spPr>
          <a:xfrm>
            <a:off x="5852099" y="1690688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0CFCB9-E65E-42C6-918D-B5ACE717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07" y="2152353"/>
            <a:ext cx="2638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109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23</cp:revision>
  <dcterms:created xsi:type="dcterms:W3CDTF">2021-07-09T04:51:52Z</dcterms:created>
  <dcterms:modified xsi:type="dcterms:W3CDTF">2023-03-01T08:13:27Z</dcterms:modified>
</cp:coreProperties>
</file>