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226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請實作一個簡易計算機的視窗程式，設計如下：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EA0AAB-0879-4188-8949-F3294C9CE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108" y="2745317"/>
            <a:ext cx="1924050" cy="31623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F2F2C93-207B-4647-AF13-48F02F421062}"/>
              </a:ext>
            </a:extLst>
          </p:cNvPr>
          <p:cNvSpPr txBox="1"/>
          <p:nvPr/>
        </p:nvSpPr>
        <p:spPr>
          <a:xfrm>
            <a:off x="3979333" y="2745317"/>
            <a:ext cx="5089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計算機上的按鍵都能夠使用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會在上面空白處顯示按下的按鍵以及運算結果</a:t>
            </a:r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37082" y="1690688"/>
            <a:ext cx="466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操作範例：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AA170C3-F1A9-4C53-BCBE-04BC266FB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0085"/>
            <a:ext cx="1924050" cy="31623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350D1AD-FE25-494F-9F7E-A4C3EBCEE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611" y="2220085"/>
            <a:ext cx="1924050" cy="31623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46ACA2B-2854-4F66-A99E-F4D99F2CA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9022" y="2220085"/>
            <a:ext cx="1924050" cy="31623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F25281C-37F0-490B-87FF-1E8E9643883B}"/>
              </a:ext>
            </a:extLst>
          </p:cNvPr>
          <p:cNvSpPr txBox="1"/>
          <p:nvPr/>
        </p:nvSpPr>
        <p:spPr>
          <a:xfrm>
            <a:off x="1035884" y="5525661"/>
            <a:ext cx="154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按下數字鍵「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DE8F451-B063-4C0B-A8AD-2A0C6C60DC0C}"/>
              </a:ext>
            </a:extLst>
          </p:cNvPr>
          <p:cNvSpPr txBox="1"/>
          <p:nvPr/>
        </p:nvSpPr>
        <p:spPr>
          <a:xfrm>
            <a:off x="4203622" y="5525661"/>
            <a:ext cx="3474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按下運算鍵「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」，接著按下數字鍵「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B1B353-F1D8-41C8-AC2F-92AC6B52490B}"/>
              </a:ext>
            </a:extLst>
          </p:cNvPr>
          <p:cNvSpPr txBox="1"/>
          <p:nvPr/>
        </p:nvSpPr>
        <p:spPr>
          <a:xfrm>
            <a:off x="9299772" y="5525661"/>
            <a:ext cx="157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按下結果鍵「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4FE6650-8D3E-485D-BCFC-EC4C91B4A81F}"/>
              </a:ext>
            </a:extLst>
          </p:cNvPr>
          <p:cNvCxnSpPr/>
          <p:nvPr/>
        </p:nvCxnSpPr>
        <p:spPr>
          <a:xfrm>
            <a:off x="3429002" y="3801235"/>
            <a:ext cx="8338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B50786D-74FE-4461-94E2-0A13DB397E37}"/>
              </a:ext>
            </a:extLst>
          </p:cNvPr>
          <p:cNvCxnSpPr/>
          <p:nvPr/>
        </p:nvCxnSpPr>
        <p:spPr>
          <a:xfrm>
            <a:off x="7569200" y="3801235"/>
            <a:ext cx="8338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64</Words>
  <Application>Microsoft Office PowerPoint</Application>
  <PresentationFormat>寬螢幕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user</cp:lastModifiedBy>
  <cp:revision>23</cp:revision>
  <dcterms:created xsi:type="dcterms:W3CDTF">2021-07-09T04:51:52Z</dcterms:created>
  <dcterms:modified xsi:type="dcterms:W3CDTF">2022-03-08T08:42:04Z</dcterms:modified>
</cp:coreProperties>
</file>