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2266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請實作一個九宮格的視窗程式，設計圈圈叉叉遊戲：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122647A-1A63-4A14-A9D7-1EA157F53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540" y="2629907"/>
            <a:ext cx="21621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範例說明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37082" y="1690688"/>
            <a:ext cx="466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操作範例：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B1B353-F1D8-41C8-AC2F-92AC6B52490B}"/>
              </a:ext>
            </a:extLst>
          </p:cNvPr>
          <p:cNvSpPr txBox="1"/>
          <p:nvPr/>
        </p:nvSpPr>
        <p:spPr>
          <a:xfrm>
            <a:off x="907046" y="5863012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一開始由第一位玩家開始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4FE6650-8D3E-485D-BCFC-EC4C91B4A81F}"/>
              </a:ext>
            </a:extLst>
          </p:cNvPr>
          <p:cNvCxnSpPr/>
          <p:nvPr/>
        </p:nvCxnSpPr>
        <p:spPr>
          <a:xfrm>
            <a:off x="3544412" y="3818990"/>
            <a:ext cx="8338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B50786D-74FE-4461-94E2-0A13DB397E37}"/>
              </a:ext>
            </a:extLst>
          </p:cNvPr>
          <p:cNvCxnSpPr/>
          <p:nvPr/>
        </p:nvCxnSpPr>
        <p:spPr>
          <a:xfrm>
            <a:off x="7489301" y="3818990"/>
            <a:ext cx="8338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BCB54B2D-931D-40BF-AAA1-BE6CB0476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46" y="2441049"/>
            <a:ext cx="2162175" cy="32385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B4EE2A9-54E1-4DC2-B599-518DE1C1E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492" y="2441049"/>
            <a:ext cx="2162175" cy="3238500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7B053FDE-BBCE-49F4-BF66-6FCEC52E2AF3}"/>
              </a:ext>
            </a:extLst>
          </p:cNvPr>
          <p:cNvSpPr txBox="1"/>
          <p:nvPr/>
        </p:nvSpPr>
        <p:spPr>
          <a:xfrm>
            <a:off x="4178293" y="5863011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第一位玩家按完後，換第二位玩家的回合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3090054-C37B-4C28-92DD-7FAE7F6DB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6824" y="2441049"/>
            <a:ext cx="2162175" cy="32385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AC9A75EE-5692-45C8-B889-43CD49AA006A}"/>
              </a:ext>
            </a:extLst>
          </p:cNvPr>
          <p:cNvSpPr txBox="1"/>
          <p:nvPr/>
        </p:nvSpPr>
        <p:spPr>
          <a:xfrm>
            <a:off x="7990214" y="5863011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第二位玩家按完後，再換回第一位玩家的回合</a:t>
            </a:r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範例說明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37082" y="1690688"/>
            <a:ext cx="466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結果範例：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B1B353-F1D8-41C8-AC2F-92AC6B52490B}"/>
              </a:ext>
            </a:extLst>
          </p:cNvPr>
          <p:cNvSpPr txBox="1"/>
          <p:nvPr/>
        </p:nvSpPr>
        <p:spPr>
          <a:xfrm>
            <a:off x="1267423" y="574838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第一位玩家獲勝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B053FDE-BBCE-49F4-BF66-6FCEC52E2AF3}"/>
              </a:ext>
            </a:extLst>
          </p:cNvPr>
          <p:cNvSpPr txBox="1"/>
          <p:nvPr/>
        </p:nvSpPr>
        <p:spPr>
          <a:xfrm>
            <a:off x="5165742" y="575725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第二位玩家獲勝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C9A75EE-5692-45C8-B889-43CD49AA006A}"/>
              </a:ext>
            </a:extLst>
          </p:cNvPr>
          <p:cNvSpPr txBox="1"/>
          <p:nvPr/>
        </p:nvSpPr>
        <p:spPr>
          <a:xfrm>
            <a:off x="9534394" y="57483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AEE366D-B02F-47D5-9187-C565E4663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46" y="2320331"/>
            <a:ext cx="2162175" cy="32385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364A61D-CB8D-484B-B73C-DE64F1B67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365" y="2320331"/>
            <a:ext cx="2162175" cy="32385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0251861-431D-495F-A730-C69681892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5177" y="2320331"/>
            <a:ext cx="21621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8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73</Words>
  <Application>Microsoft Office PowerPoint</Application>
  <PresentationFormat>寬螢幕</PresentationFormat>
  <Paragraphs>12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Arial</vt:lpstr>
      <vt:lpstr>Calibri</vt:lpstr>
      <vt:lpstr>Calibri Light</vt:lpstr>
      <vt:lpstr>Times New Roman</vt:lpstr>
      <vt:lpstr>Office 佈景主題</vt:lpstr>
      <vt:lpstr>作業說明</vt:lpstr>
      <vt:lpstr>範例說明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F110152129</cp:lastModifiedBy>
  <cp:revision>24</cp:revision>
  <dcterms:created xsi:type="dcterms:W3CDTF">2021-07-09T04:51:52Z</dcterms:created>
  <dcterms:modified xsi:type="dcterms:W3CDTF">2022-03-15T08:08:14Z</dcterms:modified>
</cp:coreProperties>
</file>