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2266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請實作一個進階版九宮格的視窗程式，設計圈圈叉叉遊戲：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122647A-1A63-4A14-A9D7-1EA157F53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967" y="2629907"/>
            <a:ext cx="1775321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範例說明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37082" y="1690688"/>
            <a:ext cx="4664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操作範例：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B1B353-F1D8-41C8-AC2F-92AC6B52490B}"/>
              </a:ext>
            </a:extLst>
          </p:cNvPr>
          <p:cNvSpPr txBox="1"/>
          <p:nvPr/>
        </p:nvSpPr>
        <p:spPr>
          <a:xfrm>
            <a:off x="907046" y="5863012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一開始由第一位玩家開始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4FE6650-8D3E-485D-BCFC-EC4C91B4A81F}"/>
              </a:ext>
            </a:extLst>
          </p:cNvPr>
          <p:cNvCxnSpPr/>
          <p:nvPr/>
        </p:nvCxnSpPr>
        <p:spPr>
          <a:xfrm>
            <a:off x="3544412" y="3818990"/>
            <a:ext cx="8338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B50786D-74FE-4461-94E2-0A13DB397E37}"/>
              </a:ext>
            </a:extLst>
          </p:cNvPr>
          <p:cNvCxnSpPr/>
          <p:nvPr/>
        </p:nvCxnSpPr>
        <p:spPr>
          <a:xfrm>
            <a:off x="7489301" y="3818990"/>
            <a:ext cx="8338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BCB54B2D-931D-40BF-AAA1-BE6CB0476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16" y="2441049"/>
            <a:ext cx="1771435" cy="32385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B4EE2A9-54E1-4DC2-B599-518DE1C1E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919" y="2441049"/>
            <a:ext cx="1775321" cy="3238500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7B053FDE-BBCE-49F4-BF66-6FCEC52E2AF3}"/>
              </a:ext>
            </a:extLst>
          </p:cNvPr>
          <p:cNvSpPr txBox="1"/>
          <p:nvPr/>
        </p:nvSpPr>
        <p:spPr>
          <a:xfrm>
            <a:off x="4178293" y="5863011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第一位玩家按完後，換第二位玩家的回合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3090054-C37B-4C28-92DD-7FAE7F6DBB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251" y="2441049"/>
            <a:ext cx="1775321" cy="323850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AC9A75EE-5692-45C8-B889-43CD49AA006A}"/>
              </a:ext>
            </a:extLst>
          </p:cNvPr>
          <p:cNvSpPr txBox="1"/>
          <p:nvPr/>
        </p:nvSpPr>
        <p:spPr>
          <a:xfrm>
            <a:off x="7990214" y="5863011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第二位玩家按完後，再換回第一位玩家的回合</a:t>
            </a:r>
          </a:p>
        </p:txBody>
      </p:sp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範例說明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A8407B5-B974-4842-829D-87C2E7CC46C9}"/>
              </a:ext>
            </a:extLst>
          </p:cNvPr>
          <p:cNvGrpSpPr/>
          <p:nvPr/>
        </p:nvGrpSpPr>
        <p:grpSpPr>
          <a:xfrm>
            <a:off x="2947586" y="1865317"/>
            <a:ext cx="5719824" cy="3720903"/>
            <a:chOff x="1102416" y="2441050"/>
            <a:chExt cx="5719824" cy="3720903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FB1B353-F1D8-41C8-AC2F-92AC6B52490B}"/>
                </a:ext>
              </a:extLst>
            </p:cNvPr>
            <p:cNvSpPr txBox="1"/>
            <p:nvPr/>
          </p:nvSpPr>
          <p:spPr>
            <a:xfrm>
              <a:off x="2763656" y="5854176"/>
              <a:ext cx="23953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按下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Restart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鍵可以重來本關</a:t>
              </a:r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F4FE6650-8D3E-485D-BCFC-EC4C91B4A81F}"/>
                </a:ext>
              </a:extLst>
            </p:cNvPr>
            <p:cNvCxnSpPr/>
            <p:nvPr/>
          </p:nvCxnSpPr>
          <p:spPr>
            <a:xfrm>
              <a:off x="3544412" y="3818990"/>
              <a:ext cx="8338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CB54B2D-931D-40BF-AAA1-BE6CB0476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416" y="2444594"/>
              <a:ext cx="1771435" cy="3231409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4B4EE2A9-54E1-4DC2-B599-518DE1C1E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6919" y="2441050"/>
              <a:ext cx="1775321" cy="3238498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D53CEF5-CC02-4986-A3FD-A1D2BFED6724}"/>
                </a:ext>
              </a:extLst>
            </p:cNvPr>
            <p:cNvSpPr/>
            <p:nvPr/>
          </p:nvSpPr>
          <p:spPr>
            <a:xfrm>
              <a:off x="1102416" y="5080000"/>
              <a:ext cx="1166651" cy="59600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065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範例說明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B90BA41-2E2A-4103-865F-3245B8C65EEA}"/>
              </a:ext>
            </a:extLst>
          </p:cNvPr>
          <p:cNvGrpSpPr/>
          <p:nvPr/>
        </p:nvGrpSpPr>
        <p:grpSpPr>
          <a:xfrm>
            <a:off x="2360043" y="1827213"/>
            <a:ext cx="7582192" cy="4296638"/>
            <a:chOff x="3232111" y="1945748"/>
            <a:chExt cx="7582192" cy="4296638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FB1B353-F1D8-41C8-AC2F-92AC6B52490B}"/>
                </a:ext>
              </a:extLst>
            </p:cNvPr>
            <p:cNvSpPr txBox="1"/>
            <p:nvPr/>
          </p:nvSpPr>
          <p:spPr>
            <a:xfrm>
              <a:off x="5036269" y="5934609"/>
              <a:ext cx="3440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每當按下「下一關」後，範圍將往外擴大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F4FE6650-8D3E-485D-BCFC-EC4C91B4A81F}"/>
                </a:ext>
              </a:extLst>
            </p:cNvPr>
            <p:cNvCxnSpPr/>
            <p:nvPr/>
          </p:nvCxnSpPr>
          <p:spPr>
            <a:xfrm>
              <a:off x="6339455" y="3812648"/>
              <a:ext cx="8338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CB54B2D-931D-40BF-AAA1-BE6CB0476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2111" y="2138068"/>
              <a:ext cx="1771435" cy="3238500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FB0EDD1-DA5C-4611-ACA7-13BCFBC04E66}"/>
                </a:ext>
              </a:extLst>
            </p:cNvPr>
            <p:cNvSpPr/>
            <p:nvPr/>
          </p:nvSpPr>
          <p:spPr>
            <a:xfrm>
              <a:off x="4394200" y="4766732"/>
              <a:ext cx="613251" cy="59954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A0630C78-543C-4CD5-9D97-8A2D3E2CC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09253" y="1945748"/>
              <a:ext cx="2305050" cy="3733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334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範例說明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37082" y="1690688"/>
            <a:ext cx="4664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結果範例：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B1B353-F1D8-41C8-AC2F-92AC6B52490B}"/>
              </a:ext>
            </a:extLst>
          </p:cNvPr>
          <p:cNvSpPr txBox="1"/>
          <p:nvPr/>
        </p:nvSpPr>
        <p:spPr>
          <a:xfrm>
            <a:off x="1267423" y="574838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第一位玩家獲勝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B053FDE-BBCE-49F4-BF66-6FCEC52E2AF3}"/>
              </a:ext>
            </a:extLst>
          </p:cNvPr>
          <p:cNvSpPr txBox="1"/>
          <p:nvPr/>
        </p:nvSpPr>
        <p:spPr>
          <a:xfrm>
            <a:off x="5165742" y="575725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第二位玩家獲勝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C9A75EE-5692-45C8-B889-43CD49AA006A}"/>
              </a:ext>
            </a:extLst>
          </p:cNvPr>
          <p:cNvSpPr txBox="1"/>
          <p:nvPr/>
        </p:nvSpPr>
        <p:spPr>
          <a:xfrm>
            <a:off x="9534394" y="574838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AEE366D-B02F-47D5-9187-C565E4663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94" y="2320331"/>
            <a:ext cx="1999278" cy="32385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364A61D-CB8D-484B-B73C-DE64F1B67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813" y="2320331"/>
            <a:ext cx="1999278" cy="32385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0251861-431D-495F-A730-C69681892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625" y="2320331"/>
            <a:ext cx="1999278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8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100</Words>
  <Application>Microsoft Office PowerPoint</Application>
  <PresentationFormat>寬螢幕</PresentationFormat>
  <Paragraphs>16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作業說明</vt:lpstr>
      <vt:lpstr>範例說明</vt:lpstr>
      <vt:lpstr>範例說明</vt:lpstr>
      <vt:lpstr>範例說明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user</cp:lastModifiedBy>
  <cp:revision>27</cp:revision>
  <dcterms:created xsi:type="dcterms:W3CDTF">2021-07-09T04:51:52Z</dcterms:created>
  <dcterms:modified xsi:type="dcterms:W3CDTF">2022-03-23T04:50:12Z</dcterms:modified>
</cp:coreProperties>
</file>