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226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請實作一個視窗程式，設計配對遊戲：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122647A-1A63-4A14-A9D7-1EA157F53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767" y="3222051"/>
            <a:ext cx="1775321" cy="222354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68A89B2-9025-426F-B3CA-8B3F7E5FA83C}"/>
              </a:ext>
            </a:extLst>
          </p:cNvPr>
          <p:cNvSpPr/>
          <p:nvPr/>
        </p:nvSpPr>
        <p:spPr>
          <a:xfrm>
            <a:off x="4416601" y="2944252"/>
            <a:ext cx="4628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共有十個數字，且每個數字共有五組配對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37082" y="1690688"/>
            <a:ext cx="466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操作範例：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B1B353-F1D8-41C8-AC2F-92AC6B52490B}"/>
              </a:ext>
            </a:extLst>
          </p:cNvPr>
          <p:cNvSpPr txBox="1"/>
          <p:nvPr/>
        </p:nvSpPr>
        <p:spPr>
          <a:xfrm>
            <a:off x="3457925" y="5069884"/>
            <a:ext cx="5274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若數字成功配對則將按下的按鈕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disable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，並更新「剩餘配對數」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7E30357-4C05-4CD3-8A9F-5B355F5E7759}"/>
              </a:ext>
            </a:extLst>
          </p:cNvPr>
          <p:cNvGrpSpPr/>
          <p:nvPr/>
        </p:nvGrpSpPr>
        <p:grpSpPr>
          <a:xfrm>
            <a:off x="3236088" y="2614018"/>
            <a:ext cx="5719824" cy="2223545"/>
            <a:chOff x="1102416" y="2948526"/>
            <a:chExt cx="5719824" cy="2223545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4FE6650-8D3E-485D-BCFC-EC4C91B4A81F}"/>
                </a:ext>
              </a:extLst>
            </p:cNvPr>
            <p:cNvCxnSpPr/>
            <p:nvPr/>
          </p:nvCxnSpPr>
          <p:spPr>
            <a:xfrm>
              <a:off x="3544410" y="4060298"/>
              <a:ext cx="8338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CB54B2D-931D-40BF-AAA1-BE6CB0476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416" y="2950960"/>
              <a:ext cx="1771435" cy="2218678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B4EE2A9-54E1-4DC2-B599-518DE1C1E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6919" y="2948526"/>
              <a:ext cx="1775321" cy="2223545"/>
            </a:xfrm>
            <a:prstGeom prst="rect">
              <a:avLst/>
            </a:prstGeom>
          </p:spPr>
        </p:pic>
      </p:grp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4E5B668-E2E8-4A5F-95F8-C8BE65B23454}"/>
              </a:ext>
            </a:extLst>
          </p:cNvPr>
          <p:cNvCxnSpPr/>
          <p:nvPr/>
        </p:nvCxnSpPr>
        <p:spPr>
          <a:xfrm>
            <a:off x="3539067" y="2175933"/>
            <a:ext cx="287866" cy="12530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1FA3C62-131A-433D-BE80-255C4BB6D31D}"/>
              </a:ext>
            </a:extLst>
          </p:cNvPr>
          <p:cNvSpPr/>
          <p:nvPr/>
        </p:nvSpPr>
        <p:spPr>
          <a:xfrm>
            <a:off x="7699431" y="3400424"/>
            <a:ext cx="374857" cy="194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37082" y="1690688"/>
            <a:ext cx="466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操作範例：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B1B353-F1D8-41C8-AC2F-92AC6B52490B}"/>
              </a:ext>
            </a:extLst>
          </p:cNvPr>
          <p:cNvSpPr txBox="1"/>
          <p:nvPr/>
        </p:nvSpPr>
        <p:spPr>
          <a:xfrm>
            <a:off x="4476634" y="5013423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若數字未成功配對則將按下的按鈕回復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7E30357-4C05-4CD3-8A9F-5B355F5E7759}"/>
              </a:ext>
            </a:extLst>
          </p:cNvPr>
          <p:cNvGrpSpPr/>
          <p:nvPr/>
        </p:nvGrpSpPr>
        <p:grpSpPr>
          <a:xfrm>
            <a:off x="3236088" y="2614018"/>
            <a:ext cx="5719823" cy="2223545"/>
            <a:chOff x="1102416" y="2948526"/>
            <a:chExt cx="5719823" cy="2223545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4FE6650-8D3E-485D-BCFC-EC4C91B4A81F}"/>
                </a:ext>
              </a:extLst>
            </p:cNvPr>
            <p:cNvCxnSpPr/>
            <p:nvPr/>
          </p:nvCxnSpPr>
          <p:spPr>
            <a:xfrm>
              <a:off x="3544410" y="4060298"/>
              <a:ext cx="8338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CB54B2D-931D-40BF-AAA1-BE6CB0476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416" y="2950960"/>
              <a:ext cx="1771434" cy="2218678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B4EE2A9-54E1-4DC2-B599-518DE1C1E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6919" y="2948526"/>
              <a:ext cx="1775320" cy="2223545"/>
            </a:xfrm>
            <a:prstGeom prst="rect">
              <a:avLst/>
            </a:prstGeom>
          </p:spPr>
        </p:pic>
      </p:grp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4E5B668-E2E8-4A5F-95F8-C8BE65B23454}"/>
              </a:ext>
            </a:extLst>
          </p:cNvPr>
          <p:cNvCxnSpPr>
            <a:cxnSpLocks/>
          </p:cNvCxnSpPr>
          <p:nvPr/>
        </p:nvCxnSpPr>
        <p:spPr>
          <a:xfrm>
            <a:off x="2842249" y="2979630"/>
            <a:ext cx="977053" cy="103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8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65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作業說明</vt:lpstr>
      <vt:lpstr>範例說明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30</cp:revision>
  <dcterms:created xsi:type="dcterms:W3CDTF">2021-07-09T04:51:52Z</dcterms:created>
  <dcterms:modified xsi:type="dcterms:W3CDTF">2022-03-28T10:25:23Z</dcterms:modified>
</cp:coreProperties>
</file>