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請實作一個視窗程式，設計打地鼠遊戲：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416601" y="2944252"/>
            <a:ext cx="6115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都有隨機數量的地鼠可以打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都有限制時間，時間結束後會換至下一個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Stage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8E8B75-8FF1-409F-A6A2-7EC2219B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51" y="2821156"/>
            <a:ext cx="2400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3457925" y="5880697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若按下有地鼠的地方，則會更新「總分」以及「地鼠數量」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FE6650-8D3E-485D-BCFC-EC4C91B4A81F}"/>
              </a:ext>
            </a:extLst>
          </p:cNvPr>
          <p:cNvCxnSpPr/>
          <p:nvPr/>
        </p:nvCxnSpPr>
        <p:spPr>
          <a:xfrm>
            <a:off x="5678082" y="3725790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E88F4C9E-3049-4B62-AC99-87A93129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4996" y="2310806"/>
            <a:ext cx="2400299" cy="32575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664C37-6B68-4EB8-A1B0-8A2918E07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758" y="2297034"/>
            <a:ext cx="2400299" cy="3257550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9402C82-47E3-4F58-876B-C6F014E18EF3}"/>
              </a:ext>
            </a:extLst>
          </p:cNvPr>
          <p:cNvCxnSpPr>
            <a:cxnSpLocks/>
          </p:cNvCxnSpPr>
          <p:nvPr/>
        </p:nvCxnSpPr>
        <p:spPr>
          <a:xfrm>
            <a:off x="1411550" y="2252029"/>
            <a:ext cx="907426" cy="782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3457925" y="5880697"/>
            <a:ext cx="4545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Stage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過後，則會換至下一關，並更新「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Stage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FE6650-8D3E-485D-BCFC-EC4C91B4A81F}"/>
              </a:ext>
            </a:extLst>
          </p:cNvPr>
          <p:cNvCxnSpPr/>
          <p:nvPr/>
        </p:nvCxnSpPr>
        <p:spPr>
          <a:xfrm>
            <a:off x="5678082" y="3725790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E88F4C9E-3049-4B62-AC99-87A93129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4996" y="2310807"/>
            <a:ext cx="2400299" cy="32575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664C37-6B68-4EB8-A1B0-8A2918E07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5399" y="2297034"/>
            <a:ext cx="2399017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7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88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32</cp:revision>
  <dcterms:created xsi:type="dcterms:W3CDTF">2021-07-09T04:51:52Z</dcterms:created>
  <dcterms:modified xsi:type="dcterms:W3CDTF">2022-04-12T14:24:11Z</dcterms:modified>
</cp:coreProperties>
</file>