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請實作一個視窗程式，設計麻阿台遊戲：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816096" y="2967335"/>
            <a:ext cx="5551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轉盤上的水果隨機擺放上去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透過不同的背景顏色來顯示當前轉盤指到哪個格子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54E8B1-9611-03A6-AD78-EFE8A4F5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80" y="2450668"/>
            <a:ext cx="3589516" cy="38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3591090" y="5703143"/>
            <a:ext cx="477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」按鈕後，轉盤會開始轉動，過一定時間後停下。</a:t>
            </a:r>
          </a:p>
        </p:txBody>
      </p:sp>
      <p:pic>
        <p:nvPicPr>
          <p:cNvPr id="8" name="圖片 7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7D9189C6-D961-8ED9-5B99-50B4E379B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8" t="6526" r="25187" b="14905"/>
          <a:stretch/>
        </p:blipFill>
        <p:spPr>
          <a:xfrm>
            <a:off x="4003051" y="1460886"/>
            <a:ext cx="3658378" cy="39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59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33</cp:revision>
  <dcterms:created xsi:type="dcterms:W3CDTF">2021-07-09T04:51:52Z</dcterms:created>
  <dcterms:modified xsi:type="dcterms:W3CDTF">2022-05-03T04:17:24Z</dcterms:modified>
</cp:coreProperties>
</file>