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請實作一個英文單字練習之視窗程式：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627875" y="2993968"/>
            <a:ext cx="665438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會有一個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來存放單字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如第二頁投影片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，程式需要讀取該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會隨機將英文單字中的字母用符號遮蓋住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會有中文敘述來提示當前單字的意思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會顯示目前答對題目數量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會需要一個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Entry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來輸入答案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54E8B1-9611-03A6-AD78-EFE8A4F5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5737" y="2450668"/>
            <a:ext cx="2474601" cy="38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單字之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CC199F-B162-4B5B-84C2-C1463C8EBEAC}"/>
              </a:ext>
            </a:extLst>
          </p:cNvPr>
          <p:cNvSpPr txBox="1"/>
          <p:nvPr/>
        </p:nvSpPr>
        <p:spPr>
          <a:xfrm>
            <a:off x="4339012" y="5384193"/>
            <a:ext cx="3513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程式會需要讀取此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，來供程式出題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BADA42-0942-6BF9-A296-B74FF27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888" y="2246123"/>
            <a:ext cx="3850224" cy="29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3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CC199F-B162-4B5B-84C2-C1463C8EBEAC}"/>
              </a:ext>
            </a:extLst>
          </p:cNvPr>
          <p:cNvSpPr txBox="1"/>
          <p:nvPr/>
        </p:nvSpPr>
        <p:spPr>
          <a:xfrm>
            <a:off x="2672179" y="5559369"/>
            <a:ext cx="739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在下方的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輸入完答案，按下「確定」按鈕之後，會檢查答案並更新題目，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若答案正確，則「答對數目」增加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，反之則不增加。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E9A9088-F3BD-258B-BF8E-7F14ED8EF207}"/>
              </a:ext>
            </a:extLst>
          </p:cNvPr>
          <p:cNvGrpSpPr/>
          <p:nvPr/>
        </p:nvGrpSpPr>
        <p:grpSpPr>
          <a:xfrm>
            <a:off x="2609296" y="2143476"/>
            <a:ext cx="7273733" cy="3246617"/>
            <a:chOff x="2002235" y="2394094"/>
            <a:chExt cx="7273733" cy="324661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2BADA42-0942-6BF9-A296-B74FF27A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235" y="2394094"/>
              <a:ext cx="2080705" cy="324661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FBEB518-3162-90B7-6961-9ED614AE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95263" y="2394094"/>
              <a:ext cx="2080705" cy="3246616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DDA2E01-FC27-135F-8C77-7B9684C0FF14}"/>
                </a:ext>
              </a:extLst>
            </p:cNvPr>
            <p:cNvCxnSpPr/>
            <p:nvPr/>
          </p:nvCxnSpPr>
          <p:spPr>
            <a:xfrm>
              <a:off x="4856085" y="4110874"/>
              <a:ext cx="15802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130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35</cp:revision>
  <dcterms:created xsi:type="dcterms:W3CDTF">2021-07-09T04:51:52Z</dcterms:created>
  <dcterms:modified xsi:type="dcterms:W3CDTF">2022-05-10T03:28:07Z</dcterms:modified>
</cp:coreProperties>
</file>