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請實作一個英文單字練習之視窗程式：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773119" y="2638861"/>
            <a:ext cx="716734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會有一個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來提示當前要輸入的文字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會有一個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Entry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讓玩家輸入文字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透過按下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鍵來檢查輸入的文字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當輸入的文字與目前要輸入文字相同時，消除一個分塊及分數加一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會隨機從最上方位置斷落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個方塊下來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當方塊都掉落完或者被消除完畢，則遊戲結束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EAAC62-84D3-300B-0EC6-FAFBC78A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7" y="2526442"/>
            <a:ext cx="3524158" cy="39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CC199F-B162-4B5B-84C2-C1463C8EBEAC}"/>
              </a:ext>
            </a:extLst>
          </p:cNvPr>
          <p:cNvSpPr txBox="1"/>
          <p:nvPr/>
        </p:nvSpPr>
        <p:spPr>
          <a:xfrm>
            <a:off x="6817274" y="1852481"/>
            <a:ext cx="4865353" cy="189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程式開時執行後，上方會不斷掉落方塊下來，當玩家在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輸入符合的文字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如影片左下方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，並且按下「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」鍵後，則會消除離底部最近掉落的方塊且右下角分數加一分；反之則不消除也不加分，直到十個方塊掉落完畢或者被消除完時結束遊戲。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TOD_範例">
            <a:hlinkClick r:id="" action="ppaction://media"/>
            <a:extLst>
              <a:ext uri="{FF2B5EF4-FFF2-40B4-BE49-F238E27FC236}">
                <a16:creationId xmlns:a16="http://schemas.microsoft.com/office/drawing/2014/main" id="{A48C7060-B446-AE5F-8CD5-8923198C6A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3690" t="6902" r="25585" b="11747"/>
          <a:stretch/>
        </p:blipFill>
        <p:spPr>
          <a:xfrm>
            <a:off x="2396971" y="1690688"/>
            <a:ext cx="4021586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165</Words>
  <Application>Microsoft Office PowerPoint</Application>
  <PresentationFormat>寬螢幕</PresentationFormat>
  <Paragraphs>16</Paragraphs>
  <Slides>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40</cp:revision>
  <dcterms:created xsi:type="dcterms:W3CDTF">2021-07-09T04:51:52Z</dcterms:created>
  <dcterms:modified xsi:type="dcterms:W3CDTF">2022-05-18T07:52:02Z</dcterms:modified>
</cp:coreProperties>
</file>