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0226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請實作一個資料表之視窗程式：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8A89B2-9025-426F-B3CA-8B3F7E5FA83C}"/>
              </a:ext>
            </a:extLst>
          </p:cNvPr>
          <p:cNvSpPr/>
          <p:nvPr/>
        </p:nvSpPr>
        <p:spPr>
          <a:xfrm>
            <a:off x="4773119" y="2638861"/>
            <a:ext cx="71673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會有一個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的檔案來存放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，程式需讀取該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txt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格式至少需要包含「學號」、「姓名」、「性別」、「系所」、「地址」、「電話」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如第二頁投影片所示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程式一開始就會將第一筆資料顯示出來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性別需由「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Radiobutton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」來顯示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其餘欄位之資料須由「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Entry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」來顯示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需要能夠切換上、下筆資料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84C246C-BA7F-F0F2-9F73-ECC454D3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11" y="2770246"/>
            <a:ext cx="24003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09B6CF-4807-2A8E-93E0-F93588C2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2614018"/>
            <a:ext cx="63055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0449" y="1690688"/>
            <a:ext cx="4664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操作範例：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E9E77E-7505-7014-2B25-58B73EA1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63" y="2290762"/>
            <a:ext cx="2400300" cy="28765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70DC66-A74C-DA96-9243-A0BB1B4B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668" y="2290762"/>
            <a:ext cx="2400300" cy="287655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47B3BE7-3C4D-CB74-0A00-9465523D7036}"/>
              </a:ext>
            </a:extLst>
          </p:cNvPr>
          <p:cNvCxnSpPr/>
          <p:nvPr/>
        </p:nvCxnSpPr>
        <p:spPr>
          <a:xfrm>
            <a:off x="5326751" y="3701388"/>
            <a:ext cx="17843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34ED7FC-F2B8-1855-D61B-36D1B0216A5F}"/>
              </a:ext>
            </a:extLst>
          </p:cNvPr>
          <p:cNvSpPr txBox="1"/>
          <p:nvPr/>
        </p:nvSpPr>
        <p:spPr>
          <a:xfrm>
            <a:off x="1027444" y="5455571"/>
            <a:ext cx="1038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程式一開始就會將第一筆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顯示出來，且按下「下一筆」後，會將各欄位資訊切換為下一筆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202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141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Times New Roman</vt:lpstr>
      <vt:lpstr>Office 佈景主題</vt:lpstr>
      <vt:lpstr>作業說明</vt:lpstr>
      <vt:lpstr>範例說明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F110152129</cp:lastModifiedBy>
  <cp:revision>45</cp:revision>
  <dcterms:created xsi:type="dcterms:W3CDTF">2021-07-09T04:51:52Z</dcterms:created>
  <dcterms:modified xsi:type="dcterms:W3CDTF">2022-05-24T10:13:14Z</dcterms:modified>
</cp:coreProperties>
</file>