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2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06" autoAdjust="0"/>
  </p:normalViewPr>
  <p:slideViewPr>
    <p:cSldViewPr snapToGrid="0">
      <p:cViewPr>
        <p:scale>
          <a:sx n="75" d="100"/>
          <a:sy n="75" d="100"/>
        </p:scale>
        <p:origin x="94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2266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請實作一個資料表之視窗程式：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8A89B2-9025-426F-B3CA-8B3F7E5FA83C}"/>
              </a:ext>
            </a:extLst>
          </p:cNvPr>
          <p:cNvSpPr/>
          <p:nvPr/>
        </p:nvSpPr>
        <p:spPr>
          <a:xfrm>
            <a:off x="4773119" y="2638861"/>
            <a:ext cx="71673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承接作業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10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之功能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詳細功能請見作業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10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之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ppt)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請增加「更新」、「刪除」以及「新增」之按鈕，功能如第二至第四張投影片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84C246C-BA7F-F0F2-9F73-ECC454D30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1011" y="2770246"/>
            <a:ext cx="2400300" cy="287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範例說明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10449" y="1690688"/>
            <a:ext cx="4664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「更新」按鈕：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34ED7FC-F2B8-1855-D61B-36D1B0216A5F}"/>
              </a:ext>
            </a:extLst>
          </p:cNvPr>
          <p:cNvSpPr txBox="1"/>
          <p:nvPr/>
        </p:nvSpPr>
        <p:spPr>
          <a:xfrm>
            <a:off x="395489" y="5891927"/>
            <a:ext cx="1158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將欄位內容更改，按下「更新」按鈕後，會一同更改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txt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中的該筆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，並且按上、下筆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後仍會保持該變動。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D659666D-417B-E7A5-C000-A20399365D63}"/>
              </a:ext>
            </a:extLst>
          </p:cNvPr>
          <p:cNvGrpSpPr/>
          <p:nvPr/>
        </p:nvGrpSpPr>
        <p:grpSpPr>
          <a:xfrm>
            <a:off x="2292068" y="1393423"/>
            <a:ext cx="8579883" cy="4071153"/>
            <a:chOff x="2901668" y="872231"/>
            <a:chExt cx="8579883" cy="4071153"/>
          </a:xfrm>
        </p:grpSpPr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9415A504-514F-6DA6-8519-09E59F26F24F}"/>
                </a:ext>
              </a:extLst>
            </p:cNvPr>
            <p:cNvGrpSpPr/>
            <p:nvPr/>
          </p:nvGrpSpPr>
          <p:grpSpPr>
            <a:xfrm>
              <a:off x="2901668" y="1690688"/>
              <a:ext cx="2400300" cy="2876549"/>
              <a:chOff x="2901668" y="1690688"/>
              <a:chExt cx="2400300" cy="2876549"/>
            </a:xfrm>
          </p:grpSpPr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7E77E2EB-01B1-7C58-8193-BD2C610D7D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901668" y="1690688"/>
                <a:ext cx="2400300" cy="2876549"/>
              </a:xfrm>
              <a:prstGeom prst="rect">
                <a:avLst/>
              </a:prstGeom>
            </p:spPr>
          </p:pic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7F46B27-C6D5-742C-C234-B0A1AC18F2A0}"/>
                  </a:ext>
                </a:extLst>
              </p:cNvPr>
              <p:cNvSpPr/>
              <p:nvPr/>
            </p:nvSpPr>
            <p:spPr>
              <a:xfrm>
                <a:off x="2920728" y="3853404"/>
                <a:ext cx="2370364" cy="34622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8CCC50EC-C3EB-35CB-3E55-581ED7240DD1}"/>
                </a:ext>
              </a:extLst>
            </p:cNvPr>
            <p:cNvGrpSpPr/>
            <p:nvPr/>
          </p:nvGrpSpPr>
          <p:grpSpPr>
            <a:xfrm>
              <a:off x="6307574" y="872231"/>
              <a:ext cx="5173977" cy="4071153"/>
              <a:chOff x="6307574" y="872231"/>
              <a:chExt cx="5173977" cy="4071153"/>
            </a:xfrm>
          </p:grpSpPr>
          <p:pic>
            <p:nvPicPr>
              <p:cNvPr id="6" name="圖片 5">
                <a:extLst>
                  <a:ext uri="{FF2B5EF4-FFF2-40B4-BE49-F238E27FC236}">
                    <a16:creationId xmlns:a16="http://schemas.microsoft.com/office/drawing/2014/main" id="{59F6E61F-C37A-4E2B-F84B-3CA3ED898A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7575" y="872231"/>
                <a:ext cx="5173976" cy="1325564"/>
              </a:xfrm>
              <a:prstGeom prst="rect">
                <a:avLst/>
              </a:prstGeom>
            </p:spPr>
          </p:pic>
          <p:pic>
            <p:nvPicPr>
              <p:cNvPr id="18" name="圖片 17">
                <a:extLst>
                  <a:ext uri="{FF2B5EF4-FFF2-40B4-BE49-F238E27FC236}">
                    <a16:creationId xmlns:a16="http://schemas.microsoft.com/office/drawing/2014/main" id="{0B2ADB9B-AD98-F4E1-5FDD-7AB55DBD38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307575" y="3633789"/>
                <a:ext cx="5173976" cy="1309595"/>
              </a:xfrm>
              <a:prstGeom prst="rect">
                <a:avLst/>
              </a:prstGeom>
            </p:spPr>
          </p:pic>
          <p:cxnSp>
            <p:nvCxnSpPr>
              <p:cNvPr id="21" name="直線單箭頭接點 20">
                <a:extLst>
                  <a:ext uri="{FF2B5EF4-FFF2-40B4-BE49-F238E27FC236}">
                    <a16:creationId xmlns:a16="http://schemas.microsoft.com/office/drawing/2014/main" id="{E4F5661D-620B-4C6E-F395-1ABB936868D5}"/>
                  </a:ext>
                </a:extLst>
              </p:cNvPr>
              <p:cNvCxnSpPr/>
              <p:nvPr/>
            </p:nvCxnSpPr>
            <p:spPr>
              <a:xfrm>
                <a:off x="8894563" y="2361460"/>
                <a:ext cx="0" cy="106754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E2F21152-FF8E-9C40-F3CE-02F37C50912C}"/>
                  </a:ext>
                </a:extLst>
              </p:cNvPr>
              <p:cNvSpPr/>
              <p:nvPr/>
            </p:nvSpPr>
            <p:spPr>
              <a:xfrm>
                <a:off x="6307574" y="1296140"/>
                <a:ext cx="3804091" cy="18643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69508BA4-2A35-2D07-7498-233990DD5F9F}"/>
                  </a:ext>
                </a:extLst>
              </p:cNvPr>
              <p:cNvSpPr/>
              <p:nvPr/>
            </p:nvSpPr>
            <p:spPr>
              <a:xfrm>
                <a:off x="6307574" y="4061140"/>
                <a:ext cx="3893066" cy="18643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202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範例說明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10449" y="1690688"/>
            <a:ext cx="4664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「刪除」按鈕：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34ED7FC-F2B8-1855-D61B-36D1B0216A5F}"/>
              </a:ext>
            </a:extLst>
          </p:cNvPr>
          <p:cNvSpPr txBox="1"/>
          <p:nvPr/>
        </p:nvSpPr>
        <p:spPr>
          <a:xfrm>
            <a:off x="710449" y="5943819"/>
            <a:ext cx="10952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按下「刪除」按鈕後，會將當前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刪除以及跳至下一筆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若無下一筆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，則變為空白的資料表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，並一同刪除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txt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中的該筆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，且按上、下筆資料後仍會保持該變動。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871B6E5D-67F6-31A3-E7F3-779F3691A907}"/>
              </a:ext>
            </a:extLst>
          </p:cNvPr>
          <p:cNvGrpSpPr/>
          <p:nvPr/>
        </p:nvGrpSpPr>
        <p:grpSpPr>
          <a:xfrm>
            <a:off x="274359" y="1573644"/>
            <a:ext cx="11643281" cy="4071153"/>
            <a:chOff x="347969" y="1563484"/>
            <a:chExt cx="11643281" cy="4071153"/>
          </a:xfrm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D659666D-417B-E7A5-C000-A20399365D63}"/>
                </a:ext>
              </a:extLst>
            </p:cNvPr>
            <p:cNvGrpSpPr/>
            <p:nvPr/>
          </p:nvGrpSpPr>
          <p:grpSpPr>
            <a:xfrm>
              <a:off x="347969" y="1563484"/>
              <a:ext cx="11643281" cy="4071153"/>
              <a:chOff x="957569" y="1042292"/>
              <a:chExt cx="11643281" cy="4071153"/>
            </a:xfrm>
          </p:grpSpPr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7E77E2EB-01B1-7C58-8193-BD2C610D7D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57569" y="1915672"/>
                <a:ext cx="2400300" cy="2876549"/>
              </a:xfrm>
              <a:prstGeom prst="rect">
                <a:avLst/>
              </a:prstGeom>
            </p:spPr>
          </p:pic>
          <p:grpSp>
            <p:nvGrpSpPr>
              <p:cNvPr id="24" name="群組 23">
                <a:extLst>
                  <a:ext uri="{FF2B5EF4-FFF2-40B4-BE49-F238E27FC236}">
                    <a16:creationId xmlns:a16="http://schemas.microsoft.com/office/drawing/2014/main" id="{8CCC50EC-C3EB-35CB-3E55-581ED7240DD1}"/>
                  </a:ext>
                </a:extLst>
              </p:cNvPr>
              <p:cNvGrpSpPr/>
              <p:nvPr/>
            </p:nvGrpSpPr>
            <p:grpSpPr>
              <a:xfrm>
                <a:off x="7426874" y="1042292"/>
                <a:ext cx="5173976" cy="4071153"/>
                <a:chOff x="7426874" y="1042292"/>
                <a:chExt cx="5173976" cy="4071153"/>
              </a:xfrm>
            </p:grpSpPr>
            <p:pic>
              <p:nvPicPr>
                <p:cNvPr id="6" name="圖片 5">
                  <a:extLst>
                    <a:ext uri="{FF2B5EF4-FFF2-40B4-BE49-F238E27FC236}">
                      <a16:creationId xmlns:a16="http://schemas.microsoft.com/office/drawing/2014/main" id="{59F6E61F-C37A-4E2B-F84B-3CA3ED898A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26874" y="1042292"/>
                  <a:ext cx="5173976" cy="1325564"/>
                </a:xfrm>
                <a:prstGeom prst="rect">
                  <a:avLst/>
                </a:prstGeom>
              </p:spPr>
            </p:pic>
            <p:pic>
              <p:nvPicPr>
                <p:cNvPr id="18" name="圖片 17">
                  <a:extLst>
                    <a:ext uri="{FF2B5EF4-FFF2-40B4-BE49-F238E27FC236}">
                      <a16:creationId xmlns:a16="http://schemas.microsoft.com/office/drawing/2014/main" id="{0B2ADB9B-AD98-F4E1-5FDD-7AB55DBD38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7491679" y="3803850"/>
                  <a:ext cx="5044365" cy="1309595"/>
                </a:xfrm>
                <a:prstGeom prst="rect">
                  <a:avLst/>
                </a:prstGeom>
              </p:spPr>
            </p:pic>
            <p:cxnSp>
              <p:nvCxnSpPr>
                <p:cNvPr id="21" name="直線單箭頭接點 20">
                  <a:extLst>
                    <a:ext uri="{FF2B5EF4-FFF2-40B4-BE49-F238E27FC236}">
                      <a16:creationId xmlns:a16="http://schemas.microsoft.com/office/drawing/2014/main" id="{E4F5661D-620B-4C6E-F395-1ABB936868D5}"/>
                    </a:ext>
                  </a:extLst>
                </p:cNvPr>
                <p:cNvCxnSpPr/>
                <p:nvPr/>
              </p:nvCxnSpPr>
              <p:spPr>
                <a:xfrm>
                  <a:off x="10013862" y="2531521"/>
                  <a:ext cx="0" cy="106754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E2F21152-FF8E-9C40-F3CE-02F37C50912C}"/>
                    </a:ext>
                  </a:extLst>
                </p:cNvPr>
                <p:cNvSpPr/>
                <p:nvPr/>
              </p:nvSpPr>
              <p:spPr>
                <a:xfrm>
                  <a:off x="7426874" y="1455806"/>
                  <a:ext cx="3804091" cy="186432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5782BA6F-A80E-6787-6389-B9C9FB791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96877" y="2436864"/>
              <a:ext cx="2400300" cy="2876550"/>
            </a:xfrm>
            <a:prstGeom prst="rect">
              <a:avLst/>
            </a:prstGeom>
          </p:spPr>
        </p:pic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77BB3A16-8557-E8FA-8004-BEAE6FB7A9FE}"/>
                </a:ext>
              </a:extLst>
            </p:cNvPr>
            <p:cNvCxnSpPr>
              <a:cxnSpLocks/>
            </p:cNvCxnSpPr>
            <p:nvPr/>
          </p:nvCxnSpPr>
          <p:spPr>
            <a:xfrm>
              <a:off x="2899536" y="3890755"/>
              <a:ext cx="88624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7054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範例說明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10449" y="1690688"/>
            <a:ext cx="4664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「新增」按鈕：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34ED7FC-F2B8-1855-D61B-36D1B0216A5F}"/>
              </a:ext>
            </a:extLst>
          </p:cNvPr>
          <p:cNvSpPr txBox="1"/>
          <p:nvPr/>
        </p:nvSpPr>
        <p:spPr>
          <a:xfrm>
            <a:off x="553344" y="5943819"/>
            <a:ext cx="1108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按下「新增」按鈕後，會開出空白的資料表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，填入各項欄位資訊並按下「更新」按鈕後，會將該筆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新增至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txt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中，且按上、下筆資料後仍會保持該變動。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871B6E5D-67F6-31A3-E7F3-779F3691A907}"/>
              </a:ext>
            </a:extLst>
          </p:cNvPr>
          <p:cNvGrpSpPr/>
          <p:nvPr/>
        </p:nvGrpSpPr>
        <p:grpSpPr>
          <a:xfrm>
            <a:off x="274358" y="1573644"/>
            <a:ext cx="11605690" cy="4054750"/>
            <a:chOff x="347969" y="1563484"/>
            <a:chExt cx="11605690" cy="4054750"/>
          </a:xfrm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D659666D-417B-E7A5-C000-A20399365D63}"/>
                </a:ext>
              </a:extLst>
            </p:cNvPr>
            <p:cNvGrpSpPr/>
            <p:nvPr/>
          </p:nvGrpSpPr>
          <p:grpSpPr>
            <a:xfrm>
              <a:off x="347969" y="1563484"/>
              <a:ext cx="11605690" cy="4054750"/>
              <a:chOff x="957569" y="1042292"/>
              <a:chExt cx="11605690" cy="4054750"/>
            </a:xfrm>
          </p:grpSpPr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7E77E2EB-01B1-7C58-8193-BD2C610D7D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57569" y="1915672"/>
                <a:ext cx="2400299" cy="2876549"/>
              </a:xfrm>
              <a:prstGeom prst="rect">
                <a:avLst/>
              </a:prstGeom>
            </p:spPr>
          </p:pic>
          <p:grpSp>
            <p:nvGrpSpPr>
              <p:cNvPr id="24" name="群組 23">
                <a:extLst>
                  <a:ext uri="{FF2B5EF4-FFF2-40B4-BE49-F238E27FC236}">
                    <a16:creationId xmlns:a16="http://schemas.microsoft.com/office/drawing/2014/main" id="{8CCC50EC-C3EB-35CB-3E55-581ED7240DD1}"/>
                  </a:ext>
                </a:extLst>
              </p:cNvPr>
              <p:cNvGrpSpPr/>
              <p:nvPr/>
            </p:nvGrpSpPr>
            <p:grpSpPr>
              <a:xfrm>
                <a:off x="7464464" y="1042292"/>
                <a:ext cx="5098795" cy="4054750"/>
                <a:chOff x="7464464" y="1042292"/>
                <a:chExt cx="5098795" cy="4054750"/>
              </a:xfrm>
            </p:grpSpPr>
            <p:pic>
              <p:nvPicPr>
                <p:cNvPr id="6" name="圖片 5">
                  <a:extLst>
                    <a:ext uri="{FF2B5EF4-FFF2-40B4-BE49-F238E27FC236}">
                      <a16:creationId xmlns:a16="http://schemas.microsoft.com/office/drawing/2014/main" id="{59F6E61F-C37A-4E2B-F84B-3CA3ED898A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7464464" y="1042292"/>
                  <a:ext cx="5098795" cy="1325564"/>
                </a:xfrm>
                <a:prstGeom prst="rect">
                  <a:avLst/>
                </a:prstGeom>
              </p:spPr>
            </p:pic>
            <p:pic>
              <p:nvPicPr>
                <p:cNvPr id="18" name="圖片 17">
                  <a:extLst>
                    <a:ext uri="{FF2B5EF4-FFF2-40B4-BE49-F238E27FC236}">
                      <a16:creationId xmlns:a16="http://schemas.microsoft.com/office/drawing/2014/main" id="{0B2ADB9B-AD98-F4E1-5FDD-7AB55DBD38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7491679" y="3820253"/>
                  <a:ext cx="5044365" cy="1276789"/>
                </a:xfrm>
                <a:prstGeom prst="rect">
                  <a:avLst/>
                </a:prstGeom>
              </p:spPr>
            </p:pic>
            <p:cxnSp>
              <p:nvCxnSpPr>
                <p:cNvPr id="21" name="直線單箭頭接點 20">
                  <a:extLst>
                    <a:ext uri="{FF2B5EF4-FFF2-40B4-BE49-F238E27FC236}">
                      <a16:creationId xmlns:a16="http://schemas.microsoft.com/office/drawing/2014/main" id="{E4F5661D-620B-4C6E-F395-1ABB936868D5}"/>
                    </a:ext>
                  </a:extLst>
                </p:cNvPr>
                <p:cNvCxnSpPr/>
                <p:nvPr/>
              </p:nvCxnSpPr>
              <p:spPr>
                <a:xfrm>
                  <a:off x="10013862" y="2531521"/>
                  <a:ext cx="0" cy="106754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E2F21152-FF8E-9C40-F3CE-02F37C50912C}"/>
                    </a:ext>
                  </a:extLst>
                </p:cNvPr>
                <p:cNvSpPr/>
                <p:nvPr/>
              </p:nvSpPr>
              <p:spPr>
                <a:xfrm>
                  <a:off x="7471284" y="4509457"/>
                  <a:ext cx="3804091" cy="186432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5782BA6F-A80E-6787-6389-B9C9FB791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96877" y="2436864"/>
              <a:ext cx="2400300" cy="2876549"/>
            </a:xfrm>
            <a:prstGeom prst="rect">
              <a:avLst/>
            </a:prstGeom>
          </p:spPr>
        </p:pic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77BB3A16-8557-E8FA-8004-BEAE6FB7A9FE}"/>
                </a:ext>
              </a:extLst>
            </p:cNvPr>
            <p:cNvCxnSpPr>
              <a:cxnSpLocks/>
            </p:cNvCxnSpPr>
            <p:nvPr/>
          </p:nvCxnSpPr>
          <p:spPr>
            <a:xfrm>
              <a:off x="2909696" y="3875138"/>
              <a:ext cx="88624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4709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210</Words>
  <Application>Microsoft Office PowerPoint</Application>
  <PresentationFormat>寬螢幕</PresentationFormat>
  <Paragraphs>14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Arial</vt:lpstr>
      <vt:lpstr>Calibri</vt:lpstr>
      <vt:lpstr>Calibri Light</vt:lpstr>
      <vt:lpstr>Times New Roman</vt:lpstr>
      <vt:lpstr>Office 佈景主題</vt:lpstr>
      <vt:lpstr>作業說明</vt:lpstr>
      <vt:lpstr>範例說明</vt:lpstr>
      <vt:lpstr>範例說明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F110152129</cp:lastModifiedBy>
  <cp:revision>47</cp:revision>
  <dcterms:created xsi:type="dcterms:W3CDTF">2021-07-09T04:51:52Z</dcterms:created>
  <dcterms:modified xsi:type="dcterms:W3CDTF">2022-05-31T06:41:29Z</dcterms:modified>
</cp:coreProperties>
</file>