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45" r:id="rId3"/>
    <p:sldId id="349" r:id="rId4"/>
    <p:sldId id="346" r:id="rId5"/>
    <p:sldId id="348" r:id="rId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BFF"/>
    <a:srgbClr val="EFEFEF"/>
    <a:srgbClr val="F2F2F2"/>
    <a:srgbClr val="5B9BD5"/>
    <a:srgbClr val="1D9AE1"/>
    <a:srgbClr val="2CA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5161" autoAdjust="0"/>
  </p:normalViewPr>
  <p:slideViewPr>
    <p:cSldViewPr snapToGrid="0">
      <p:cViewPr varScale="1">
        <p:scale>
          <a:sx n="111" d="100"/>
          <a:sy n="111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0.45800000000000002</c:v>
                </c:pt>
                <c:pt idx="1">
                  <c:v>0.54200000000000004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2917088"/>
        <c:axId val="172911104"/>
      </c:barChart>
      <c:catAx>
        <c:axId val="172917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2911104"/>
        <c:crosses val="autoZero"/>
        <c:auto val="1"/>
        <c:lblAlgn val="l"/>
        <c:lblOffset val="100"/>
        <c:noMultiLvlLbl val="0"/>
      </c:catAx>
      <c:valAx>
        <c:axId val="172911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291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0.45800000000000002</c:v>
                </c:pt>
                <c:pt idx="1">
                  <c:v>0.54200000000000004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8504672"/>
        <c:axId val="178506304"/>
      </c:barChart>
      <c:catAx>
        <c:axId val="17850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8506304"/>
        <c:crosses val="autoZero"/>
        <c:auto val="1"/>
        <c:lblAlgn val="l"/>
        <c:lblOffset val="100"/>
        <c:noMultiLvlLbl val="0"/>
      </c:catAx>
      <c:valAx>
        <c:axId val="178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850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0.45800000000000002</c:v>
                </c:pt>
                <c:pt idx="1">
                  <c:v>0.54200000000000004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2918720"/>
        <c:axId val="172907840"/>
      </c:barChart>
      <c:catAx>
        <c:axId val="17291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2907840"/>
        <c:crosses val="autoZero"/>
        <c:auto val="1"/>
        <c:lblAlgn val="l"/>
        <c:lblOffset val="100"/>
        <c:noMultiLvlLbl val="0"/>
      </c:catAx>
      <c:valAx>
        <c:axId val="17290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291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0.45800000000000002</c:v>
                </c:pt>
                <c:pt idx="1">
                  <c:v>0.54200000000000004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응답율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rgbClr val="FF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Sheet1!$B$8:$B$12</c:f>
              <c:strCache>
                <c:ptCount val="5"/>
                <c:pt idx="0">
                  <c:v>현재는 안전한 시기라고 생각</c:v>
                </c:pt>
                <c:pt idx="1">
                  <c:v>관광시설 소독방역이 잘되고 있다고 생각</c:v>
                </c:pt>
                <c:pt idx="2">
                  <c:v>야외활동은 안전하다고 생각</c:v>
                </c:pt>
                <c:pt idx="3">
                  <c:v>휴일에 집에만 있기 답답해서</c:v>
                </c:pt>
                <c:pt idx="4">
                  <c:v>방역지침을 준수하면 안전하다고 생각</c:v>
                </c:pt>
              </c:strCache>
            </c:strRef>
          </c:cat>
          <c:val>
            <c:numRef>
              <c:f>Sheet1!$C$8:$C$12</c:f>
              <c:numCache>
                <c:formatCode>0.0%</c:formatCode>
                <c:ptCount val="5"/>
                <c:pt idx="0">
                  <c:v>0.161</c:v>
                </c:pt>
                <c:pt idx="1">
                  <c:v>0.247</c:v>
                </c:pt>
                <c:pt idx="2">
                  <c:v>0.35299999999999998</c:v>
                </c:pt>
                <c:pt idx="3">
                  <c:v>0.48599999999999999</c:v>
                </c:pt>
                <c:pt idx="4">
                  <c:v>0.68500000000000005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2920352"/>
        <c:axId val="172906752"/>
      </c:barChart>
      <c:catAx>
        <c:axId val="17292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2906752"/>
        <c:crosses val="autoZero"/>
        <c:auto val="1"/>
        <c:lblAlgn val="l"/>
        <c:lblOffset val="100"/>
        <c:noMultiLvlLbl val="0"/>
      </c:catAx>
      <c:valAx>
        <c:axId val="17290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292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18DD-EBBF-474B-9857-CBD4B3EB9379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6B33-66C1-41E3-9145-E02AEF7E12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6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47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35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06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6B33-66C1-41E3-9145-E02AEF7E126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9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6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5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7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0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9546-DF6D-45F8-B3EE-229687130808}" type="datetimeFigureOut">
              <a:rPr lang="ko-KR" altLang="en-US" smtClean="0"/>
              <a:t>2020-10-21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5F51-A52A-4B85-83A3-C2FB395FB1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 txBox="1">
            <a:spLocks/>
          </p:cNvSpPr>
          <p:nvPr/>
        </p:nvSpPr>
        <p:spPr>
          <a:xfrm>
            <a:off x="628650" y="2961740"/>
            <a:ext cx="7886700" cy="480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렌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드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기획안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0606" y="4992372"/>
            <a:ext cx="2842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2020. 10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미래전략부문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647017" y="1269945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828161" y="1307526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국내여행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28161" y="991436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47017" y="973640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04197" y="1408605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84344" y="174998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1127" y="1439264"/>
            <a:ext cx="2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5818" y="1815817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방역지침을 준수하는 여행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98079" y="1984634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사람이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적은 지역으로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승용차에서 경관을 보는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9276" y="2964496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23750" y="3014653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지속 시에도 국내여행 의향이 있는지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837349" y="6093003"/>
            <a:ext cx="2257818" cy="33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침좋은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국내여행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733577" y="1379519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726712" y="4061615"/>
            <a:ext cx="26260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차량소독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손소독제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비치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일행별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단독 테이블 제공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숙박시설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체크아웃은 가이드가 진행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실내관광 최소화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 및 인솔자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인원 발열체크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마스크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상시착용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체크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구급 상비약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상시구비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4155021753"/>
              </p:ext>
            </p:extLst>
          </p:nvPr>
        </p:nvGraphicFramePr>
        <p:xfrm>
          <a:off x="2121781" y="3167419"/>
          <a:ext cx="2147777" cy="13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1959200" y="4488865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23749" y="4532586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689996"/>
              </p:ext>
            </p:extLst>
          </p:nvPr>
        </p:nvGraphicFramePr>
        <p:xfrm>
          <a:off x="1941836" y="4680181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853613" y="2096195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사람이적은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18093" y="2615403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감염 확산 종식 후 희망하는 국내여행은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40418" y="2609010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27347" y="2865378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 자연경관</a:t>
            </a:r>
            <a:r>
              <a:rPr lang="en-US" altLang="ko-KR" sz="9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7347" y="3027514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 할 수 있는        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36719" y="3838501"/>
            <a:ext cx="2465362" cy="2144803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71127" y="3798226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방역을 준수하는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94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396187" y="1226813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7331" y="1264394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국내여행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77331" y="948304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96187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3367" y="1365473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33514" y="170684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0297" y="1396132"/>
            <a:ext cx="2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4988" y="1772685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방역지침을 준수하는 여행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7249" y="1941502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사람이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적은 지역으로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승용차에서 경관을 보는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8446" y="2921364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2920" y="2971521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지속 시에도 국내여행 의향이 있는지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82747" y="1336387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484743" y="4316196"/>
            <a:ext cx="26260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차량소독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손소독제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비치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식당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일행별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단독 테이블 제공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숙박시설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체크아웃은 가이드가 진행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실내관광 최소화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 및 인솔자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인원 발열체크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마스크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상시착용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체크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구급 상비약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상시구비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426210607"/>
              </p:ext>
            </p:extLst>
          </p:nvPr>
        </p:nvGraphicFramePr>
        <p:xfrm>
          <a:off x="870951" y="3124287"/>
          <a:ext cx="2147777" cy="13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708370" y="4445733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2919" y="4489454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7987"/>
              </p:ext>
            </p:extLst>
          </p:nvPr>
        </p:nvGraphicFramePr>
        <p:xfrm>
          <a:off x="691006" y="4637049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2783" y="2053063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사람이적은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65900" y="2762158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감염 확산 종식 후 희망하는 국내여행은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95818" y="2736622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82747" y="2992990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 자연경관</a:t>
            </a:r>
            <a:r>
              <a:rPr lang="en-US" altLang="ko-KR" sz="9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747" y="3155126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 할 수 있는        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94750" y="4093082"/>
            <a:ext cx="2465362" cy="2144803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29158" y="4052807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방역을 준수하는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72008" y="1226813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172008" y="930508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2543" y="2137072"/>
            <a:ext cx="27477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집 앞부터 집 앞까지 리무진 서비스로 안전하게 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우리끼리 떠나는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프라이빗한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224423" y="1336386"/>
            <a:ext cx="2480846" cy="268209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42783" y="2449333"/>
            <a:ext cx="1956779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도어투도어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내륙여행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543184" y="3068261"/>
            <a:ext cx="1933702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프라이빗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제주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54321" y="3590164"/>
            <a:ext cx="1933702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웰니스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98723" y="3289960"/>
            <a:ext cx="2056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자연속에서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안전하게 휴식하는 여행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6977" y="1414894"/>
            <a:ext cx="24282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 국민들이 원하는 안전한 여행 방법 그리고 희망하는 여행 스타일을 모두 만족시킬 수 있는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국내여행을 만나보세요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647017" y="1269945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828161" y="1307526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국내여행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28161" y="991436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47017" y="973640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04197" y="1408605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67554" y="171248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7307" y="1378334"/>
            <a:ext cx="2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1998" y="1754887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방역지침을 준수하는 여행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94259" y="1923704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사람이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적은 지역으로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승용차에서 경관을 보는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9276" y="2964496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23750" y="3014653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지속 시에도 국내여행 의향이 있는지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118044" y="4018736"/>
            <a:ext cx="1781389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안전수칙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729757" y="1318589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차트 6"/>
          <p:cNvGraphicFramePr/>
          <p:nvPr/>
        </p:nvGraphicFramePr>
        <p:xfrm>
          <a:off x="2121781" y="3167419"/>
          <a:ext cx="2147777" cy="13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1959200" y="4488865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23749" y="4532586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91308"/>
              </p:ext>
            </p:extLst>
          </p:nvPr>
        </p:nvGraphicFramePr>
        <p:xfrm>
          <a:off x="1941836" y="4680181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686289" y="3675955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방역지침을 준수하는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5804" y="2071077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사람이적은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14273" y="2554473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감염 확산 종식 후 희망하는 국내여행은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36598" y="2548080"/>
            <a:ext cx="2465362" cy="1177121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23527" y="2804448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 자연경관</a:t>
            </a:r>
            <a:r>
              <a:rPr lang="en-US" altLang="ko-KR" sz="9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3527" y="2966584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 할 수 있는        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8457" y="4279831"/>
            <a:ext cx="27477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우리들만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클린하게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숨은매력을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찾아 떠나는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여행 상품을 만나보세요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18093" y="4723367"/>
            <a:ext cx="27477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① 집 앞부터 집 앞까지 리무진 서비스로 안전하게 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우리끼리 떠나는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프라이빗한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여행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33700" y="4314753"/>
            <a:ext cx="2480846" cy="2162940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58333" y="5035628"/>
            <a:ext cx="1956779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도어투도어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내륙여행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58734" y="5654556"/>
            <a:ext cx="1933702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프라이빗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제주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69871" y="6176459"/>
            <a:ext cx="1933702" cy="25506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웰니스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여행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4273" y="5876255"/>
            <a:ext cx="2056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자연속에서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안전하게 휴식하는 여행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3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647017" y="1269945"/>
            <a:ext cx="2664000" cy="5243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 키워드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적은 지역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828161" y="1307526"/>
            <a:ext cx="2664000" cy="52450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3" y="240876"/>
            <a:ext cx="661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포스트 코로나 시대 달라진 국내여행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/>
          <a:p>
            <a:pPr algn="r">
              <a:defRPr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28161" y="991436"/>
            <a:ext cx="2664000" cy="2977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47017" y="973640"/>
            <a:ext cx="2664000" cy="2963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04197" y="1408605"/>
            <a:ext cx="1511953" cy="281411"/>
            <a:chOff x="1165232" y="1383607"/>
            <a:chExt cx="1511953" cy="281411"/>
          </a:xfrm>
        </p:grpSpPr>
        <p:sp>
          <p:nvSpPr>
            <p:cNvPr id="157" name="TextBox 156"/>
            <p:cNvSpPr txBox="1"/>
            <p:nvPr/>
          </p:nvSpPr>
          <p:spPr>
            <a:xfrm>
              <a:off x="1165232" y="1383607"/>
              <a:ext cx="151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포스트 코로나 시대 </a:t>
              </a:r>
              <a:endPara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260750" y="1665018"/>
              <a:ext cx="132089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67554" y="171248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국내여행에 집중 그리고 변화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97374" y="1395720"/>
            <a:ext cx="2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Q3.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안전하다고 생각하는 여행 방법은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06355" y="1764864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방역지침을 준수하는 여행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61.6%</a:t>
            </a:r>
            <a:endParaRPr lang="ko-KR" altLang="en-US" sz="900" b="1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8616" y="1933681"/>
            <a:ext cx="24032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사람이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적은 지역으로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53.8%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승용차에서 경관을 보는 여행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47.8%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9276" y="2964496"/>
            <a:ext cx="2492788" cy="1420026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23750" y="3014653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Q1.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지속 시에도 국내여행 의향이 있는지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113418" y="4549508"/>
            <a:ext cx="1781389" cy="30410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안전수칙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차트 6"/>
          <p:cNvGraphicFramePr/>
          <p:nvPr/>
        </p:nvGraphicFramePr>
        <p:xfrm>
          <a:off x="2121781" y="3167419"/>
          <a:ext cx="2147777" cy="13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1959200" y="4488865"/>
            <a:ext cx="2482864" cy="187870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23749" y="4532586"/>
            <a:ext cx="2738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Q2.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국내여행을 계속하거나 계획하고 있는 이유는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3" name="차트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694271"/>
              </p:ext>
            </p:extLst>
          </p:nvPr>
        </p:nvGraphicFramePr>
        <p:xfrm>
          <a:off x="1941836" y="4680181"/>
          <a:ext cx="2450924" cy="17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666052" y="4108228"/>
            <a:ext cx="27477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방역지침을 준수하는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참좋은여행만의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안전수칙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5804" y="2071077"/>
            <a:ext cx="27159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코로나가 지속되고 있음에도 떠오르는 국내여행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핵심은 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1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방역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사람이적은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승용차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”, “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휴식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8630" y="2693213"/>
            <a:ext cx="264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Q4.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감염 확산 종식 후 희망하는 국내여행은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50955" y="2686820"/>
            <a:ext cx="2465362" cy="1421407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7884" y="2943188"/>
            <a:ext cx="26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 등 자연경관</a:t>
            </a:r>
            <a:r>
              <a:rPr lang="en-US" altLang="ko-KR" sz="9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49.2%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37884" y="3105324"/>
            <a:ext cx="240322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휴식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 할 수 있는        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25.7%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맛집탐방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13.2%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역사유적지 방문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6.0%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7884" y="5025543"/>
            <a:ext cx="24282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 국민들이 원하는 안전한 여행 방법 그리고 희망하는 여행 스타일을 모두 만족시킬 수 있는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언택트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국내여행을 만나보세요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9129" y="5916655"/>
            <a:ext cx="1781389" cy="30410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국내여행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12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보러가기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960274" y="2403498"/>
            <a:ext cx="2087675" cy="194924"/>
            <a:chOff x="4918139" y="3293664"/>
            <a:chExt cx="2474259" cy="338849"/>
          </a:xfrm>
        </p:grpSpPr>
        <p:sp>
          <p:nvSpPr>
            <p:cNvPr id="42" name="자유형 41"/>
            <p:cNvSpPr/>
            <p:nvPr/>
          </p:nvSpPr>
          <p:spPr>
            <a:xfrm>
              <a:off x="4918139" y="3293664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918139" y="3444245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960274" y="3827339"/>
            <a:ext cx="2087675" cy="194924"/>
            <a:chOff x="4918139" y="3293664"/>
            <a:chExt cx="2474259" cy="338849"/>
          </a:xfrm>
        </p:grpSpPr>
        <p:sp>
          <p:nvSpPr>
            <p:cNvPr id="49" name="자유형 48"/>
            <p:cNvSpPr/>
            <p:nvPr/>
          </p:nvSpPr>
          <p:spPr>
            <a:xfrm>
              <a:off x="4918139" y="3293664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4918139" y="3444245"/>
              <a:ext cx="2474259" cy="188268"/>
            </a:xfrm>
            <a:custGeom>
              <a:avLst/>
              <a:gdLst>
                <a:gd name="connsiteX0" fmla="*/ 0 w 2474259"/>
                <a:gd name="connsiteY0" fmla="*/ 188268 h 188268"/>
                <a:gd name="connsiteX1" fmla="*/ 851647 w 2474259"/>
                <a:gd name="connsiteY1" fmla="*/ 9 h 188268"/>
                <a:gd name="connsiteX2" fmla="*/ 1658471 w 2474259"/>
                <a:gd name="connsiteY2" fmla="*/ 179303 h 188268"/>
                <a:gd name="connsiteX3" fmla="*/ 2474259 w 2474259"/>
                <a:gd name="connsiteY3" fmla="*/ 8973 h 18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59" h="188268">
                  <a:moveTo>
                    <a:pt x="0" y="188268"/>
                  </a:moveTo>
                  <a:cubicBezTo>
                    <a:pt x="287617" y="94885"/>
                    <a:pt x="575235" y="1503"/>
                    <a:pt x="851647" y="9"/>
                  </a:cubicBezTo>
                  <a:cubicBezTo>
                    <a:pt x="1128059" y="-1485"/>
                    <a:pt x="1388036" y="177809"/>
                    <a:pt x="1658471" y="179303"/>
                  </a:cubicBezTo>
                  <a:cubicBezTo>
                    <a:pt x="1928906" y="180797"/>
                    <a:pt x="2303930" y="32879"/>
                    <a:pt x="2474259" y="8973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4746066" y="1356566"/>
            <a:ext cx="2465362" cy="1255579"/>
          </a:xfrm>
          <a:prstGeom prst="roundRect">
            <a:avLst>
              <a:gd name="adj" fmla="val 3128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2020-10-21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4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47682</TotalTime>
  <Words>897</Words>
  <Application>Microsoft Office PowerPoint</Application>
  <PresentationFormat>화면 슬라이드 쇼(4:3)</PresentationFormat>
  <Paragraphs>162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나눔고딕</vt:lpstr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VGL_P1801</dc:creator>
  <cp:lastModifiedBy>Windows 사용자</cp:lastModifiedBy>
  <cp:revision>1049</cp:revision>
  <cp:lastPrinted>2020-10-21T08:20:12Z</cp:lastPrinted>
  <dcterms:created xsi:type="dcterms:W3CDTF">2018-03-21T03:52:21Z</dcterms:created>
  <dcterms:modified xsi:type="dcterms:W3CDTF">2020-10-21T08:20:23Z</dcterms:modified>
</cp:coreProperties>
</file>