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351" r:id="rId3"/>
    <p:sldId id="363" r:id="rId4"/>
    <p:sldId id="353" r:id="rId5"/>
    <p:sldId id="325" r:id="rId6"/>
    <p:sldId id="326" r:id="rId7"/>
    <p:sldId id="335" r:id="rId8"/>
    <p:sldId id="338" r:id="rId9"/>
    <p:sldId id="344" r:id="rId10"/>
    <p:sldId id="309" r:id="rId11"/>
    <p:sldId id="299" r:id="rId12"/>
    <p:sldId id="280" r:id="rId13"/>
    <p:sldId id="300" r:id="rId14"/>
    <p:sldId id="339" r:id="rId15"/>
    <p:sldId id="341" r:id="rId16"/>
    <p:sldId id="343" r:id="rId17"/>
    <p:sldId id="318" r:id="rId18"/>
    <p:sldId id="285" r:id="rId19"/>
    <p:sldId id="346" r:id="rId20"/>
    <p:sldId id="349" r:id="rId21"/>
    <p:sldId id="362" r:id="rId22"/>
    <p:sldId id="361" r:id="rId23"/>
    <p:sldId id="360" r:id="rId24"/>
    <p:sldId id="354" r:id="rId2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5A7"/>
    <a:srgbClr val="FD6393"/>
    <a:srgbClr val="203864"/>
    <a:srgbClr val="FFF7FF"/>
    <a:srgbClr val="FFEBFE"/>
    <a:srgbClr val="DAE3F3"/>
    <a:srgbClr val="8497B0"/>
    <a:srgbClr val="595959"/>
    <a:srgbClr val="FDFD17"/>
    <a:srgbClr val="B1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494" autoAdjust="0"/>
  </p:normalViewPr>
  <p:slideViewPr>
    <p:cSldViewPr snapToGrid="0">
      <p:cViewPr varScale="1">
        <p:scale>
          <a:sx n="104" d="100"/>
          <a:sy n="104" d="100"/>
        </p:scale>
        <p:origin x="1926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0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AD78-B2CB-457F-A7A5-61F9E27ED1CB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C7A65-C912-474D-A6A9-A315EA651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79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3E5EF-AB97-4027-BD24-A76F8BFDE30B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A367-2411-48C3-9211-6C8F364BF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4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2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5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영화와 영화 간의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유사도를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측정하여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고객이 시청한 영화와 유사도가 높은 영화를 추천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정확도 구하기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5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6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9A367-2411-48C3-9211-6C8F364BF0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 vert="horz" lIns="91440" tIns="45720" rIns="91440" bIns="45720" rtlCol="0" anchor="ctr"/>
          <a:lstStyle>
            <a:lvl1pPr algn="l">
              <a:def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2018-07-31</a:t>
            </a: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8087556" y="6720395"/>
            <a:ext cx="1056443" cy="137604"/>
          </a:xfrm>
        </p:spPr>
        <p:txBody>
          <a:bodyPr vert="horz" lIns="91440" tIns="45720" rIns="91440" bIns="45720" rtlCol="0" anchor="ctr"/>
          <a:lstStyle>
            <a:lvl1pPr algn="r">
              <a:defRPr lang="en-US" altLang="ko-KR" sz="9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IT</a:t>
            </a:r>
            <a:r>
              <a:rPr lang="ko-KR" altLang="en-US" dirty="0"/>
              <a:t>미래전략부문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3543300" y="6720394"/>
            <a:ext cx="2057400" cy="137604"/>
          </a:xfrm>
        </p:spPr>
        <p:txBody>
          <a:bodyPr vert="horz" lIns="91440" tIns="45720" rIns="91440" bIns="45720" rtlCol="0" anchor="ctr"/>
          <a:lstStyle>
            <a:lvl1pPr>
              <a:defRPr lang="ko-KR" altLang="en-US" sz="9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fld id="{D71DA03D-41FD-4706-9B57-9392BB42146B}" type="slidenum">
              <a:rPr lang="en-US" altLang="ko-KR" smtClean="0"/>
              <a:pPr algn="ctr"/>
              <a:t>‹#›</a:t>
            </a:fld>
            <a:r>
              <a:rPr lang="en-US" altLang="ko-KR" dirty="0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68394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9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2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2018-06-27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IT</a:t>
            </a:r>
            <a:r>
              <a:rPr lang="ko-KR" altLang="en-US"/>
              <a:t>미래전략부문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A03D-41FD-4706-9B57-9392BB421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10.wdp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10.wdp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11.jpe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4.png"/><Relationship Id="rId4" Type="http://schemas.microsoft.com/office/2007/relationships/hdphoto" Target="../media/hdphoto1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microsoft.com/office/2007/relationships/hdphoto" Target="../media/hdphoto10.wdp"/><Relationship Id="rId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microsoft.com/office/2007/relationships/hdphoto" Target="../media/hdphoto10.wdp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10" Type="http://schemas.microsoft.com/office/2007/relationships/hdphoto" Target="../media/hdphoto10.wdp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microsoft.com/office/2007/relationships/hdphoto" Target="../media/hdphoto5.wdp"/><Relationship Id="rId12" Type="http://schemas.microsoft.com/office/2007/relationships/hdphoto" Target="../media/hdphoto7.wdp"/><Relationship Id="rId2" Type="http://schemas.openxmlformats.org/officeDocument/2006/relationships/notesSlide" Target="../notesSlides/notesSlide4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jpe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microsoft.com/office/2007/relationships/hdphoto" Target="../media/hdphoto6.wdp"/><Relationship Id="rId1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10.wdp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2553789" y="4294414"/>
            <a:ext cx="389916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2018.07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미래전략부문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42976" y="2786058"/>
            <a:ext cx="68061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79154" y="1243689"/>
            <a:ext cx="68061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4414" y="170393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타이타닉호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탑승객의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생존률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예측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948" y="1326147"/>
            <a:ext cx="678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의사결정나무를 이용한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948" y="2233565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여행상품 추천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5949" y="2021108"/>
            <a:ext cx="29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데이터 전처리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10</a:t>
            </a:fld>
            <a:r>
              <a:rPr lang="en-US" altLang="ko-KR" dirty="0"/>
              <a:t> / 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6192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8904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1616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</a:p>
        </p:txBody>
      </p:sp>
      <p:sp>
        <p:nvSpPr>
          <p:cNvPr id="31" name="타원 30"/>
          <p:cNvSpPr/>
          <p:nvPr/>
        </p:nvSpPr>
        <p:spPr>
          <a:xfrm>
            <a:off x="4896612" y="2981796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3" y="2923747"/>
            <a:ext cx="748005" cy="7480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3" y="2078348"/>
            <a:ext cx="715886" cy="715886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4878853" y="2107468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35" y="2952447"/>
            <a:ext cx="782098" cy="782098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1628086" y="4737784"/>
            <a:ext cx="685800" cy="685800"/>
            <a:chOff x="1638207" y="4423903"/>
            <a:chExt cx="685800" cy="685800"/>
          </a:xfrm>
        </p:grpSpPr>
        <p:sp>
          <p:nvSpPr>
            <p:cNvPr id="41" name="타원 40"/>
            <p:cNvSpPr/>
            <p:nvPr/>
          </p:nvSpPr>
          <p:spPr>
            <a:xfrm>
              <a:off x="1638207" y="4423903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411" y="4448107"/>
              <a:ext cx="637392" cy="637392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3051238" y="5739855"/>
            <a:ext cx="34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2201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건의 탑승자 데이터</a:t>
            </a:r>
          </a:p>
        </p:txBody>
      </p:sp>
      <p:sp>
        <p:nvSpPr>
          <p:cNvPr id="40" name="타원 39"/>
          <p:cNvSpPr/>
          <p:nvPr/>
        </p:nvSpPr>
        <p:spPr>
          <a:xfrm>
            <a:off x="1619919" y="2107468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19919" y="2985952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84889" y1="14222" x2="88000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11" y="2199789"/>
            <a:ext cx="552727" cy="55272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35" y="3124024"/>
            <a:ext cx="360368" cy="438944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619919" y="3864436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35" y="4002508"/>
            <a:ext cx="360368" cy="43894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677311" y="3022402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69199" y="3907427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pic>
        <p:nvPicPr>
          <p:cNvPr id="53" name="그림 52" descr="선화이(가) 표시된 사진&#10;&#10;높은 신뢰도로 생성된 설명">
            <a:extLst>
              <a:ext uri="{FF2B5EF4-FFF2-40B4-BE49-F238E27FC236}">
                <a16:creationId xmlns:a16="http://schemas.microsoft.com/office/drawing/2014/main" xmlns="" id="{5D91C495-C0CC-4B7E-A04B-41445A17E8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27" y="1954895"/>
            <a:ext cx="1042514" cy="1042514"/>
          </a:xfrm>
          <a:prstGeom prst="rect">
            <a:avLst/>
          </a:prstGeom>
        </p:spPr>
      </p:pic>
      <p:pic>
        <p:nvPicPr>
          <p:cNvPr id="8" name="그림 7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xmlns="" id="{4E988712-FBD2-4A46-8F55-1CFD86E35E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72" y="3011613"/>
            <a:ext cx="689726" cy="68972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CC340EA-2850-4080-BB31-9EAD5DBB398E}"/>
              </a:ext>
            </a:extLst>
          </p:cNvPr>
          <p:cNvSpPr/>
          <p:nvPr/>
        </p:nvSpPr>
        <p:spPr>
          <a:xfrm>
            <a:off x="4878853" y="2107468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8667" y="2138257"/>
            <a:ext cx="526863" cy="592721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6089904" y="1956816"/>
            <a:ext cx="0" cy="34425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00997" y="1474175"/>
            <a:ext cx="105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생사여부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기초데이터</a:t>
            </a:r>
          </a:p>
        </p:txBody>
      </p:sp>
    </p:spTree>
    <p:extLst>
      <p:ext uri="{BB962C8B-B14F-4D97-AF65-F5344CB8AC3E}">
        <p14:creationId xmlns:p14="http://schemas.microsoft.com/office/powerpoint/2010/main" val="36348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11</a:t>
            </a:fld>
            <a:r>
              <a:rPr lang="en-US" altLang="ko-KR" dirty="0"/>
              <a:t> / 24</a:t>
            </a:r>
          </a:p>
        </p:txBody>
      </p:sp>
      <p:sp>
        <p:nvSpPr>
          <p:cNvPr id="59" name="타원 58"/>
          <p:cNvSpPr/>
          <p:nvPr/>
        </p:nvSpPr>
        <p:spPr>
          <a:xfrm>
            <a:off x="1619919" y="2107468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619919" y="2985952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3" y="2923747"/>
            <a:ext cx="748005" cy="74800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43" y="2078348"/>
            <a:ext cx="715886" cy="715886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35" y="2952447"/>
            <a:ext cx="782098" cy="782098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84889" y1="14222" x2="88000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11" y="2199789"/>
            <a:ext cx="552727" cy="55272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35" y="3124024"/>
            <a:ext cx="360368" cy="43894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654902" y="5307387"/>
            <a:ext cx="4288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연산속도 단축을 위한 클래스 타입 축소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1315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건의 탑승자 데이터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36192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68904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01616" y="1474175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00997" y="1474175"/>
            <a:ext cx="105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생사여부</a:t>
            </a:r>
          </a:p>
        </p:txBody>
      </p:sp>
      <p:sp>
        <p:nvSpPr>
          <p:cNvPr id="26" name="타원 25"/>
          <p:cNvSpPr/>
          <p:nvPr/>
        </p:nvSpPr>
        <p:spPr>
          <a:xfrm>
            <a:off x="1619919" y="3864436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35" y="4002508"/>
            <a:ext cx="360368" cy="4389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7311" y="3022402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69199" y="3907427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pic>
        <p:nvPicPr>
          <p:cNvPr id="30" name="그림 29" descr="선화이(가) 표시된 사진&#10;&#10;높은 신뢰도로 생성된 설명">
            <a:extLst>
              <a:ext uri="{FF2B5EF4-FFF2-40B4-BE49-F238E27FC236}">
                <a16:creationId xmlns:a16="http://schemas.microsoft.com/office/drawing/2014/main" xmlns="" id="{5D91C495-C0CC-4B7E-A04B-41445A17E8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27" y="1954895"/>
            <a:ext cx="1042514" cy="104251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D6C3723-C53E-487A-84BC-B818DDF54CF0}"/>
              </a:ext>
            </a:extLst>
          </p:cNvPr>
          <p:cNvSpPr/>
          <p:nvPr/>
        </p:nvSpPr>
        <p:spPr>
          <a:xfrm>
            <a:off x="4896612" y="2981796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CC340EA-2850-4080-BB31-9EAD5DBB398E}"/>
              </a:ext>
            </a:extLst>
          </p:cNvPr>
          <p:cNvSpPr/>
          <p:nvPr/>
        </p:nvSpPr>
        <p:spPr>
          <a:xfrm>
            <a:off x="4878853" y="2107468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xmlns="" id="{8A9B6C52-1E0B-4789-8BC5-F2AD60072D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72" y="3011613"/>
            <a:ext cx="689726" cy="6897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8667" y="2138257"/>
            <a:ext cx="526863" cy="592721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>
            <a:off x="6089904" y="1956816"/>
            <a:ext cx="0" cy="26974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데이터 전처리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축소</a:t>
            </a:r>
          </a:p>
        </p:txBody>
      </p:sp>
    </p:spTree>
    <p:extLst>
      <p:ext uri="{BB962C8B-B14F-4D97-AF65-F5344CB8AC3E}">
        <p14:creationId xmlns:p14="http://schemas.microsoft.com/office/powerpoint/2010/main" val="4222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6044" y="5500299"/>
            <a:ext cx="282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탑승객 정보 데이터의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36943" y="5500299"/>
            <a:ext cx="282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탑승객 정보 데이터의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4424" y="1542483"/>
            <a:ext cx="1427732" cy="37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Data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134389" y="1583475"/>
            <a:ext cx="1427732" cy="37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 Data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4492542" y="2100517"/>
            <a:ext cx="773642" cy="3287357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12</a:t>
            </a:fld>
            <a:r>
              <a:rPr lang="en-US" altLang="ko-KR" dirty="0"/>
              <a:t> / 24</a:t>
            </a:r>
          </a:p>
        </p:txBody>
      </p:sp>
      <p:sp>
        <p:nvSpPr>
          <p:cNvPr id="15" name="Group"/>
          <p:cNvSpPr>
            <a:spLocks noChangeAspect="1" noEditPoints="1"/>
          </p:cNvSpPr>
          <p:nvPr/>
        </p:nvSpPr>
        <p:spPr bwMode="auto">
          <a:xfrm>
            <a:off x="1283316" y="2096648"/>
            <a:ext cx="1344667" cy="1239203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Group"/>
          <p:cNvSpPr>
            <a:spLocks noChangeAspect="1" noEditPoints="1"/>
          </p:cNvSpPr>
          <p:nvPr/>
        </p:nvSpPr>
        <p:spPr bwMode="auto">
          <a:xfrm>
            <a:off x="6159461" y="2306929"/>
            <a:ext cx="1404856" cy="1294671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Group"/>
          <p:cNvSpPr>
            <a:spLocks noChangeAspect="1" noEditPoints="1"/>
          </p:cNvSpPr>
          <p:nvPr/>
        </p:nvSpPr>
        <p:spPr bwMode="auto">
          <a:xfrm>
            <a:off x="2746573" y="2301338"/>
            <a:ext cx="1627379" cy="1499741"/>
          </a:xfrm>
          <a:custGeom>
            <a:avLst/>
            <a:gdLst>
              <a:gd name="T0" fmla="*/ 146 w 666"/>
              <a:gd name="T1" fmla="*/ 80 h 613"/>
              <a:gd name="T2" fmla="*/ 151 w 666"/>
              <a:gd name="T3" fmla="*/ 165 h 613"/>
              <a:gd name="T4" fmla="*/ 26 w 666"/>
              <a:gd name="T5" fmla="*/ 253 h 613"/>
              <a:gd name="T6" fmla="*/ 0 w 666"/>
              <a:gd name="T7" fmla="*/ 440 h 613"/>
              <a:gd name="T8" fmla="*/ 5 w 666"/>
              <a:gd name="T9" fmla="*/ 510 h 613"/>
              <a:gd name="T10" fmla="*/ 120 w 666"/>
              <a:gd name="T11" fmla="*/ 533 h 613"/>
              <a:gd name="T12" fmla="*/ 213 w 666"/>
              <a:gd name="T13" fmla="*/ 520 h 613"/>
              <a:gd name="T14" fmla="*/ 218 w 666"/>
              <a:gd name="T15" fmla="*/ 590 h 613"/>
              <a:gd name="T16" fmla="*/ 333 w 666"/>
              <a:gd name="T17" fmla="*/ 613 h 613"/>
              <a:gd name="T18" fmla="*/ 448 w 666"/>
              <a:gd name="T19" fmla="*/ 590 h 613"/>
              <a:gd name="T20" fmla="*/ 453 w 666"/>
              <a:gd name="T21" fmla="*/ 520 h 613"/>
              <a:gd name="T22" fmla="*/ 546 w 666"/>
              <a:gd name="T23" fmla="*/ 533 h 613"/>
              <a:gd name="T24" fmla="*/ 661 w 666"/>
              <a:gd name="T25" fmla="*/ 510 h 613"/>
              <a:gd name="T26" fmla="*/ 666 w 666"/>
              <a:gd name="T27" fmla="*/ 440 h 613"/>
              <a:gd name="T28" fmla="*/ 640 w 666"/>
              <a:gd name="T29" fmla="*/ 253 h 613"/>
              <a:gd name="T30" fmla="*/ 513 w 666"/>
              <a:gd name="T31" fmla="*/ 166 h 613"/>
              <a:gd name="T32" fmla="*/ 517 w 666"/>
              <a:gd name="T33" fmla="*/ 80 h 613"/>
              <a:gd name="T34" fmla="*/ 357 w 666"/>
              <a:gd name="T35" fmla="*/ 80 h 613"/>
              <a:gd name="T36" fmla="*/ 332 w 666"/>
              <a:gd name="T37" fmla="*/ 224 h 613"/>
              <a:gd name="T38" fmla="*/ 306 w 666"/>
              <a:gd name="T39" fmla="*/ 80 h 613"/>
              <a:gd name="T40" fmla="*/ 226 w 666"/>
              <a:gd name="T41" fmla="*/ 26 h 613"/>
              <a:gd name="T42" fmla="*/ 226 w 666"/>
              <a:gd name="T43" fmla="*/ 133 h 613"/>
              <a:gd name="T44" fmla="*/ 226 w 666"/>
              <a:gd name="T45" fmla="*/ 26 h 613"/>
              <a:gd name="T46" fmla="*/ 490 w 666"/>
              <a:gd name="T47" fmla="*/ 80 h 613"/>
              <a:gd name="T48" fmla="*/ 384 w 666"/>
              <a:gd name="T49" fmla="*/ 80 h 613"/>
              <a:gd name="T50" fmla="*/ 226 w 666"/>
              <a:gd name="T51" fmla="*/ 160 h 613"/>
              <a:gd name="T52" fmla="*/ 306 w 666"/>
              <a:gd name="T53" fmla="*/ 244 h 613"/>
              <a:gd name="T54" fmla="*/ 282 w 666"/>
              <a:gd name="T55" fmla="*/ 411 h 613"/>
              <a:gd name="T56" fmla="*/ 240 w 666"/>
              <a:gd name="T57" fmla="*/ 440 h 613"/>
              <a:gd name="T58" fmla="*/ 213 w 666"/>
              <a:gd name="T59" fmla="*/ 253 h 613"/>
              <a:gd name="T60" fmla="*/ 226 w 666"/>
              <a:gd name="T61" fmla="*/ 160 h 613"/>
              <a:gd name="T62" fmla="*/ 489 w 666"/>
              <a:gd name="T63" fmla="*/ 179 h 613"/>
              <a:gd name="T64" fmla="*/ 495 w 666"/>
              <a:gd name="T65" fmla="*/ 331 h 613"/>
              <a:gd name="T66" fmla="*/ 426 w 666"/>
              <a:gd name="T67" fmla="*/ 445 h 613"/>
              <a:gd name="T68" fmla="*/ 426 w 666"/>
              <a:gd name="T69" fmla="*/ 333 h 613"/>
              <a:gd name="T70" fmla="*/ 357 w 666"/>
              <a:gd name="T71" fmla="*/ 240 h 613"/>
              <a:gd name="T72" fmla="*/ 120 w 666"/>
              <a:gd name="T73" fmla="*/ 186 h 613"/>
              <a:gd name="T74" fmla="*/ 120 w 666"/>
              <a:gd name="T75" fmla="*/ 320 h 613"/>
              <a:gd name="T76" fmla="*/ 120 w 666"/>
              <a:gd name="T77" fmla="*/ 186 h 613"/>
              <a:gd name="T78" fmla="*/ 613 w 666"/>
              <a:gd name="T79" fmla="*/ 253 h 613"/>
              <a:gd name="T80" fmla="*/ 480 w 666"/>
              <a:gd name="T81" fmla="*/ 253 h 613"/>
              <a:gd name="T82" fmla="*/ 333 w 666"/>
              <a:gd name="T83" fmla="*/ 266 h 613"/>
              <a:gd name="T84" fmla="*/ 333 w 666"/>
              <a:gd name="T85" fmla="*/ 400 h 613"/>
              <a:gd name="T86" fmla="*/ 333 w 666"/>
              <a:gd name="T87" fmla="*/ 266 h 613"/>
              <a:gd name="T88" fmla="*/ 213 w 666"/>
              <a:gd name="T89" fmla="*/ 440 h 613"/>
              <a:gd name="T90" fmla="*/ 199 w 666"/>
              <a:gd name="T91" fmla="*/ 497 h 613"/>
              <a:gd name="T92" fmla="*/ 40 w 666"/>
              <a:gd name="T93" fmla="*/ 497 h 613"/>
              <a:gd name="T94" fmla="*/ 26 w 666"/>
              <a:gd name="T95" fmla="*/ 440 h 613"/>
              <a:gd name="T96" fmla="*/ 546 w 666"/>
              <a:gd name="T97" fmla="*/ 346 h 613"/>
              <a:gd name="T98" fmla="*/ 640 w 666"/>
              <a:gd name="T99" fmla="*/ 491 h 613"/>
              <a:gd name="T100" fmla="*/ 546 w 666"/>
              <a:gd name="T101" fmla="*/ 506 h 613"/>
              <a:gd name="T102" fmla="*/ 453 w 666"/>
              <a:gd name="T103" fmla="*/ 491 h 613"/>
              <a:gd name="T104" fmla="*/ 546 w 666"/>
              <a:gd name="T105" fmla="*/ 346 h 613"/>
              <a:gd name="T106" fmla="*/ 426 w 666"/>
              <a:gd name="T107" fmla="*/ 520 h 613"/>
              <a:gd name="T108" fmla="*/ 412 w 666"/>
              <a:gd name="T109" fmla="*/ 577 h 613"/>
              <a:gd name="T110" fmla="*/ 253 w 666"/>
              <a:gd name="T111" fmla="*/ 577 h 613"/>
              <a:gd name="T112" fmla="*/ 240 w 666"/>
              <a:gd name="T113" fmla="*/ 52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6" h="613">
                <a:moveTo>
                  <a:pt x="226" y="0"/>
                </a:moveTo>
                <a:cubicBezTo>
                  <a:pt x="182" y="0"/>
                  <a:pt x="146" y="36"/>
                  <a:pt x="146" y="80"/>
                </a:cubicBezTo>
                <a:cubicBezTo>
                  <a:pt x="146" y="106"/>
                  <a:pt x="159" y="129"/>
                  <a:pt x="179" y="144"/>
                </a:cubicBezTo>
                <a:cubicBezTo>
                  <a:pt x="168" y="149"/>
                  <a:pt x="159" y="157"/>
                  <a:pt x="151" y="165"/>
                </a:cubicBezTo>
                <a:cubicBezTo>
                  <a:pt x="141" y="162"/>
                  <a:pt x="130" y="160"/>
                  <a:pt x="120" y="160"/>
                </a:cubicBezTo>
                <a:cubicBezTo>
                  <a:pt x="68" y="160"/>
                  <a:pt x="26" y="202"/>
                  <a:pt x="26" y="253"/>
                </a:cubicBezTo>
                <a:cubicBezTo>
                  <a:pt x="26" y="286"/>
                  <a:pt x="43" y="314"/>
                  <a:pt x="69" y="331"/>
                </a:cubicBezTo>
                <a:cubicBezTo>
                  <a:pt x="28" y="350"/>
                  <a:pt x="0" y="392"/>
                  <a:pt x="0" y="440"/>
                </a:cubicBezTo>
                <a:lnTo>
                  <a:pt x="0" y="500"/>
                </a:lnTo>
                <a:cubicBezTo>
                  <a:pt x="0" y="504"/>
                  <a:pt x="2" y="508"/>
                  <a:pt x="5" y="510"/>
                </a:cubicBezTo>
                <a:cubicBezTo>
                  <a:pt x="5" y="510"/>
                  <a:pt x="14" y="517"/>
                  <a:pt x="32" y="522"/>
                </a:cubicBezTo>
                <a:cubicBezTo>
                  <a:pt x="50" y="528"/>
                  <a:pt x="78" y="533"/>
                  <a:pt x="120" y="533"/>
                </a:cubicBezTo>
                <a:cubicBezTo>
                  <a:pt x="161" y="533"/>
                  <a:pt x="189" y="528"/>
                  <a:pt x="207" y="522"/>
                </a:cubicBezTo>
                <a:cubicBezTo>
                  <a:pt x="209" y="522"/>
                  <a:pt x="211" y="521"/>
                  <a:pt x="213" y="520"/>
                </a:cubicBezTo>
                <a:lnTo>
                  <a:pt x="213" y="580"/>
                </a:lnTo>
                <a:cubicBezTo>
                  <a:pt x="213" y="584"/>
                  <a:pt x="215" y="588"/>
                  <a:pt x="218" y="590"/>
                </a:cubicBezTo>
                <a:cubicBezTo>
                  <a:pt x="218" y="590"/>
                  <a:pt x="228" y="597"/>
                  <a:pt x="246" y="602"/>
                </a:cubicBezTo>
                <a:cubicBezTo>
                  <a:pt x="264" y="608"/>
                  <a:pt x="292" y="613"/>
                  <a:pt x="333" y="613"/>
                </a:cubicBezTo>
                <a:cubicBezTo>
                  <a:pt x="374" y="613"/>
                  <a:pt x="402" y="608"/>
                  <a:pt x="420" y="602"/>
                </a:cubicBezTo>
                <a:cubicBezTo>
                  <a:pt x="438" y="597"/>
                  <a:pt x="448" y="590"/>
                  <a:pt x="448" y="590"/>
                </a:cubicBezTo>
                <a:cubicBezTo>
                  <a:pt x="451" y="588"/>
                  <a:pt x="453" y="584"/>
                  <a:pt x="453" y="580"/>
                </a:cubicBezTo>
                <a:lnTo>
                  <a:pt x="453" y="520"/>
                </a:lnTo>
                <a:cubicBezTo>
                  <a:pt x="455" y="521"/>
                  <a:pt x="457" y="522"/>
                  <a:pt x="459" y="522"/>
                </a:cubicBezTo>
                <a:cubicBezTo>
                  <a:pt x="477" y="528"/>
                  <a:pt x="505" y="533"/>
                  <a:pt x="546" y="533"/>
                </a:cubicBezTo>
                <a:cubicBezTo>
                  <a:pt x="587" y="533"/>
                  <a:pt x="615" y="528"/>
                  <a:pt x="633" y="522"/>
                </a:cubicBezTo>
                <a:cubicBezTo>
                  <a:pt x="651" y="517"/>
                  <a:pt x="661" y="510"/>
                  <a:pt x="661" y="510"/>
                </a:cubicBezTo>
                <a:cubicBezTo>
                  <a:pt x="664" y="508"/>
                  <a:pt x="666" y="504"/>
                  <a:pt x="666" y="500"/>
                </a:cubicBezTo>
                <a:lnTo>
                  <a:pt x="666" y="440"/>
                </a:lnTo>
                <a:cubicBezTo>
                  <a:pt x="666" y="392"/>
                  <a:pt x="638" y="350"/>
                  <a:pt x="597" y="331"/>
                </a:cubicBezTo>
                <a:cubicBezTo>
                  <a:pt x="623" y="314"/>
                  <a:pt x="640" y="286"/>
                  <a:pt x="640" y="253"/>
                </a:cubicBezTo>
                <a:cubicBezTo>
                  <a:pt x="640" y="202"/>
                  <a:pt x="598" y="160"/>
                  <a:pt x="546" y="160"/>
                </a:cubicBezTo>
                <a:cubicBezTo>
                  <a:pt x="535" y="160"/>
                  <a:pt x="523" y="162"/>
                  <a:pt x="513" y="166"/>
                </a:cubicBezTo>
                <a:cubicBezTo>
                  <a:pt x="505" y="157"/>
                  <a:pt x="495" y="150"/>
                  <a:pt x="484" y="144"/>
                </a:cubicBezTo>
                <a:cubicBezTo>
                  <a:pt x="504" y="129"/>
                  <a:pt x="517" y="106"/>
                  <a:pt x="517" y="80"/>
                </a:cubicBezTo>
                <a:cubicBezTo>
                  <a:pt x="517" y="36"/>
                  <a:pt x="481" y="0"/>
                  <a:pt x="437" y="0"/>
                </a:cubicBezTo>
                <a:cubicBezTo>
                  <a:pt x="393" y="0"/>
                  <a:pt x="357" y="36"/>
                  <a:pt x="357" y="80"/>
                </a:cubicBezTo>
                <a:cubicBezTo>
                  <a:pt x="357" y="106"/>
                  <a:pt x="370" y="129"/>
                  <a:pt x="390" y="144"/>
                </a:cubicBezTo>
                <a:cubicBezTo>
                  <a:pt x="359" y="159"/>
                  <a:pt x="337" y="188"/>
                  <a:pt x="332" y="224"/>
                </a:cubicBezTo>
                <a:cubicBezTo>
                  <a:pt x="326" y="188"/>
                  <a:pt x="304" y="159"/>
                  <a:pt x="273" y="144"/>
                </a:cubicBezTo>
                <a:cubicBezTo>
                  <a:pt x="293" y="129"/>
                  <a:pt x="306" y="106"/>
                  <a:pt x="306" y="80"/>
                </a:cubicBezTo>
                <a:cubicBezTo>
                  <a:pt x="306" y="36"/>
                  <a:pt x="270" y="0"/>
                  <a:pt x="226" y="0"/>
                </a:cubicBezTo>
                <a:close/>
                <a:moveTo>
                  <a:pt x="226" y="26"/>
                </a:moveTo>
                <a:cubicBezTo>
                  <a:pt x="256" y="26"/>
                  <a:pt x="280" y="50"/>
                  <a:pt x="280" y="80"/>
                </a:cubicBezTo>
                <a:cubicBezTo>
                  <a:pt x="280" y="109"/>
                  <a:pt x="256" y="133"/>
                  <a:pt x="226" y="133"/>
                </a:cubicBezTo>
                <a:cubicBezTo>
                  <a:pt x="197" y="133"/>
                  <a:pt x="173" y="109"/>
                  <a:pt x="173" y="80"/>
                </a:cubicBezTo>
                <a:cubicBezTo>
                  <a:pt x="173" y="50"/>
                  <a:pt x="197" y="26"/>
                  <a:pt x="226" y="26"/>
                </a:cubicBezTo>
                <a:close/>
                <a:moveTo>
                  <a:pt x="437" y="26"/>
                </a:moveTo>
                <a:cubicBezTo>
                  <a:pt x="467" y="26"/>
                  <a:pt x="490" y="50"/>
                  <a:pt x="490" y="80"/>
                </a:cubicBezTo>
                <a:cubicBezTo>
                  <a:pt x="490" y="109"/>
                  <a:pt x="467" y="133"/>
                  <a:pt x="437" y="133"/>
                </a:cubicBezTo>
                <a:cubicBezTo>
                  <a:pt x="407" y="133"/>
                  <a:pt x="384" y="109"/>
                  <a:pt x="384" y="80"/>
                </a:cubicBezTo>
                <a:cubicBezTo>
                  <a:pt x="384" y="50"/>
                  <a:pt x="407" y="26"/>
                  <a:pt x="437" y="26"/>
                </a:cubicBezTo>
                <a:close/>
                <a:moveTo>
                  <a:pt x="226" y="160"/>
                </a:moveTo>
                <a:cubicBezTo>
                  <a:pt x="271" y="160"/>
                  <a:pt x="306" y="195"/>
                  <a:pt x="306" y="240"/>
                </a:cubicBezTo>
                <a:lnTo>
                  <a:pt x="306" y="244"/>
                </a:lnTo>
                <a:cubicBezTo>
                  <a:pt x="268" y="255"/>
                  <a:pt x="240" y="291"/>
                  <a:pt x="240" y="333"/>
                </a:cubicBezTo>
                <a:cubicBezTo>
                  <a:pt x="240" y="366"/>
                  <a:pt x="257" y="394"/>
                  <a:pt x="282" y="411"/>
                </a:cubicBezTo>
                <a:cubicBezTo>
                  <a:pt x="266" y="419"/>
                  <a:pt x="251" y="430"/>
                  <a:pt x="240" y="445"/>
                </a:cubicBezTo>
                <a:lnTo>
                  <a:pt x="240" y="440"/>
                </a:lnTo>
                <a:cubicBezTo>
                  <a:pt x="240" y="392"/>
                  <a:pt x="211" y="350"/>
                  <a:pt x="170" y="331"/>
                </a:cubicBezTo>
                <a:cubicBezTo>
                  <a:pt x="196" y="314"/>
                  <a:pt x="213" y="286"/>
                  <a:pt x="213" y="253"/>
                </a:cubicBezTo>
                <a:cubicBezTo>
                  <a:pt x="213" y="222"/>
                  <a:pt x="198" y="195"/>
                  <a:pt x="175" y="178"/>
                </a:cubicBezTo>
                <a:cubicBezTo>
                  <a:pt x="189" y="167"/>
                  <a:pt x="206" y="160"/>
                  <a:pt x="226" y="160"/>
                </a:cubicBezTo>
                <a:close/>
                <a:moveTo>
                  <a:pt x="437" y="160"/>
                </a:moveTo>
                <a:cubicBezTo>
                  <a:pt x="457" y="160"/>
                  <a:pt x="475" y="167"/>
                  <a:pt x="489" y="179"/>
                </a:cubicBezTo>
                <a:cubicBezTo>
                  <a:pt x="467" y="197"/>
                  <a:pt x="453" y="223"/>
                  <a:pt x="453" y="253"/>
                </a:cubicBezTo>
                <a:cubicBezTo>
                  <a:pt x="453" y="286"/>
                  <a:pt x="470" y="314"/>
                  <a:pt x="495" y="331"/>
                </a:cubicBezTo>
                <a:cubicBezTo>
                  <a:pt x="455" y="350"/>
                  <a:pt x="426" y="392"/>
                  <a:pt x="426" y="440"/>
                </a:cubicBezTo>
                <a:lnTo>
                  <a:pt x="426" y="445"/>
                </a:lnTo>
                <a:cubicBezTo>
                  <a:pt x="415" y="430"/>
                  <a:pt x="400" y="419"/>
                  <a:pt x="384" y="411"/>
                </a:cubicBezTo>
                <a:cubicBezTo>
                  <a:pt x="409" y="394"/>
                  <a:pt x="426" y="366"/>
                  <a:pt x="426" y="333"/>
                </a:cubicBezTo>
                <a:cubicBezTo>
                  <a:pt x="426" y="290"/>
                  <a:pt x="397" y="254"/>
                  <a:pt x="357" y="243"/>
                </a:cubicBezTo>
                <a:lnTo>
                  <a:pt x="357" y="240"/>
                </a:lnTo>
                <a:cubicBezTo>
                  <a:pt x="357" y="195"/>
                  <a:pt x="392" y="160"/>
                  <a:pt x="437" y="160"/>
                </a:cubicBezTo>
                <a:close/>
                <a:moveTo>
                  <a:pt x="120" y="186"/>
                </a:moveTo>
                <a:cubicBezTo>
                  <a:pt x="157" y="186"/>
                  <a:pt x="186" y="216"/>
                  <a:pt x="186" y="253"/>
                </a:cubicBezTo>
                <a:cubicBezTo>
                  <a:pt x="186" y="290"/>
                  <a:pt x="157" y="320"/>
                  <a:pt x="120" y="320"/>
                </a:cubicBezTo>
                <a:cubicBezTo>
                  <a:pt x="83" y="320"/>
                  <a:pt x="53" y="290"/>
                  <a:pt x="53" y="253"/>
                </a:cubicBezTo>
                <a:cubicBezTo>
                  <a:pt x="53" y="216"/>
                  <a:pt x="83" y="186"/>
                  <a:pt x="120" y="186"/>
                </a:cubicBezTo>
                <a:close/>
                <a:moveTo>
                  <a:pt x="546" y="186"/>
                </a:moveTo>
                <a:cubicBezTo>
                  <a:pt x="583" y="186"/>
                  <a:pt x="613" y="216"/>
                  <a:pt x="613" y="253"/>
                </a:cubicBezTo>
                <a:cubicBezTo>
                  <a:pt x="613" y="290"/>
                  <a:pt x="583" y="320"/>
                  <a:pt x="546" y="320"/>
                </a:cubicBezTo>
                <a:cubicBezTo>
                  <a:pt x="509" y="320"/>
                  <a:pt x="480" y="290"/>
                  <a:pt x="480" y="253"/>
                </a:cubicBezTo>
                <a:cubicBezTo>
                  <a:pt x="480" y="216"/>
                  <a:pt x="509" y="186"/>
                  <a:pt x="546" y="186"/>
                </a:cubicBezTo>
                <a:close/>
                <a:moveTo>
                  <a:pt x="333" y="266"/>
                </a:moveTo>
                <a:cubicBezTo>
                  <a:pt x="370" y="266"/>
                  <a:pt x="400" y="296"/>
                  <a:pt x="400" y="333"/>
                </a:cubicBezTo>
                <a:cubicBezTo>
                  <a:pt x="400" y="370"/>
                  <a:pt x="370" y="400"/>
                  <a:pt x="333" y="400"/>
                </a:cubicBezTo>
                <a:cubicBezTo>
                  <a:pt x="296" y="400"/>
                  <a:pt x="266" y="370"/>
                  <a:pt x="266" y="333"/>
                </a:cubicBezTo>
                <a:cubicBezTo>
                  <a:pt x="266" y="296"/>
                  <a:pt x="296" y="266"/>
                  <a:pt x="333" y="266"/>
                </a:cubicBezTo>
                <a:close/>
                <a:moveTo>
                  <a:pt x="120" y="346"/>
                </a:moveTo>
                <a:cubicBezTo>
                  <a:pt x="171" y="346"/>
                  <a:pt x="213" y="388"/>
                  <a:pt x="213" y="440"/>
                </a:cubicBezTo>
                <a:lnTo>
                  <a:pt x="213" y="491"/>
                </a:lnTo>
                <a:cubicBezTo>
                  <a:pt x="211" y="492"/>
                  <a:pt x="210" y="494"/>
                  <a:pt x="199" y="497"/>
                </a:cubicBezTo>
                <a:cubicBezTo>
                  <a:pt x="184" y="501"/>
                  <a:pt x="158" y="506"/>
                  <a:pt x="120" y="506"/>
                </a:cubicBezTo>
                <a:cubicBezTo>
                  <a:pt x="81" y="506"/>
                  <a:pt x="55" y="501"/>
                  <a:pt x="40" y="497"/>
                </a:cubicBezTo>
                <a:cubicBezTo>
                  <a:pt x="29" y="494"/>
                  <a:pt x="28" y="492"/>
                  <a:pt x="26" y="491"/>
                </a:cubicBezTo>
                <a:lnTo>
                  <a:pt x="26" y="440"/>
                </a:lnTo>
                <a:cubicBezTo>
                  <a:pt x="26" y="388"/>
                  <a:pt x="68" y="346"/>
                  <a:pt x="120" y="346"/>
                </a:cubicBezTo>
                <a:close/>
                <a:moveTo>
                  <a:pt x="546" y="346"/>
                </a:moveTo>
                <a:cubicBezTo>
                  <a:pt x="598" y="346"/>
                  <a:pt x="640" y="388"/>
                  <a:pt x="640" y="440"/>
                </a:cubicBezTo>
                <a:lnTo>
                  <a:pt x="640" y="491"/>
                </a:lnTo>
                <a:cubicBezTo>
                  <a:pt x="638" y="492"/>
                  <a:pt x="637" y="494"/>
                  <a:pt x="626" y="497"/>
                </a:cubicBezTo>
                <a:cubicBezTo>
                  <a:pt x="610" y="501"/>
                  <a:pt x="585" y="506"/>
                  <a:pt x="546" y="506"/>
                </a:cubicBezTo>
                <a:cubicBezTo>
                  <a:pt x="507" y="506"/>
                  <a:pt x="482" y="501"/>
                  <a:pt x="467" y="497"/>
                </a:cubicBezTo>
                <a:cubicBezTo>
                  <a:pt x="456" y="494"/>
                  <a:pt x="455" y="492"/>
                  <a:pt x="453" y="491"/>
                </a:cubicBezTo>
                <a:lnTo>
                  <a:pt x="453" y="440"/>
                </a:lnTo>
                <a:cubicBezTo>
                  <a:pt x="453" y="388"/>
                  <a:pt x="495" y="346"/>
                  <a:pt x="546" y="346"/>
                </a:cubicBezTo>
                <a:close/>
                <a:moveTo>
                  <a:pt x="333" y="426"/>
                </a:moveTo>
                <a:cubicBezTo>
                  <a:pt x="384" y="426"/>
                  <a:pt x="426" y="468"/>
                  <a:pt x="426" y="520"/>
                </a:cubicBezTo>
                <a:lnTo>
                  <a:pt x="426" y="571"/>
                </a:lnTo>
                <a:cubicBezTo>
                  <a:pt x="424" y="572"/>
                  <a:pt x="423" y="574"/>
                  <a:pt x="412" y="577"/>
                </a:cubicBezTo>
                <a:cubicBezTo>
                  <a:pt x="397" y="581"/>
                  <a:pt x="372" y="586"/>
                  <a:pt x="333" y="586"/>
                </a:cubicBezTo>
                <a:cubicBezTo>
                  <a:pt x="294" y="586"/>
                  <a:pt x="269" y="581"/>
                  <a:pt x="253" y="577"/>
                </a:cubicBezTo>
                <a:cubicBezTo>
                  <a:pt x="242" y="574"/>
                  <a:pt x="242" y="572"/>
                  <a:pt x="240" y="571"/>
                </a:cubicBezTo>
                <a:lnTo>
                  <a:pt x="240" y="520"/>
                </a:lnTo>
                <a:cubicBezTo>
                  <a:pt x="240" y="468"/>
                  <a:pt x="281" y="426"/>
                  <a:pt x="333" y="4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6525" y="4005285"/>
            <a:ext cx="982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200" b="1" baseline="30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endParaRPr lang="en-US" altLang="ko-KR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6525" y="4282284"/>
            <a:ext cx="57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Male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16525" y="4559283"/>
            <a:ext cx="57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Adult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525" y="4819614"/>
            <a:ext cx="68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Death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4327" y="4074082"/>
            <a:ext cx="88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b="1" baseline="300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endParaRPr lang="en-US" altLang="ko-KR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64326" y="4351081"/>
            <a:ext cx="68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Female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27" y="4628080"/>
            <a:ext cx="578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Adult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4327" y="4888411"/>
            <a:ext cx="71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Death</a:t>
            </a:r>
            <a:endParaRPr lang="ko-KR" altLang="en-US" sz="1200" b="1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424645" y="2874209"/>
            <a:ext cx="191301" cy="1913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곱셈 기호 55"/>
          <p:cNvSpPr/>
          <p:nvPr/>
        </p:nvSpPr>
        <p:spPr>
          <a:xfrm>
            <a:off x="1804618" y="2993254"/>
            <a:ext cx="302296" cy="302296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04703" y="2883540"/>
            <a:ext cx="191301" cy="1913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2880850" y="3211245"/>
            <a:ext cx="302296" cy="302296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468434" y="3463396"/>
            <a:ext cx="191301" cy="1913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곱셈 기호 60"/>
          <p:cNvSpPr/>
          <p:nvPr/>
        </p:nvSpPr>
        <p:spPr>
          <a:xfrm>
            <a:off x="6238511" y="3081211"/>
            <a:ext cx="302296" cy="302296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010723" y="3272095"/>
            <a:ext cx="191301" cy="1913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곱셈 기호 62"/>
          <p:cNvSpPr/>
          <p:nvPr/>
        </p:nvSpPr>
        <p:spPr>
          <a:xfrm>
            <a:off x="6713470" y="3232359"/>
            <a:ext cx="302296" cy="302296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234096" y="3126563"/>
            <a:ext cx="191301" cy="1913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곱셈 기호 64"/>
          <p:cNvSpPr/>
          <p:nvPr/>
        </p:nvSpPr>
        <p:spPr>
          <a:xfrm>
            <a:off x="6564165" y="2658028"/>
            <a:ext cx="216181" cy="216181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984942" y="2695029"/>
            <a:ext cx="136805" cy="136805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3644951" y="2716249"/>
            <a:ext cx="216181" cy="216181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곱셈 기호 68"/>
          <p:cNvSpPr/>
          <p:nvPr/>
        </p:nvSpPr>
        <p:spPr>
          <a:xfrm>
            <a:off x="3226418" y="2695964"/>
            <a:ext cx="216181" cy="216181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곱셈 기호 69"/>
          <p:cNvSpPr/>
          <p:nvPr/>
        </p:nvSpPr>
        <p:spPr>
          <a:xfrm>
            <a:off x="2023355" y="2432288"/>
            <a:ext cx="216181" cy="216181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671160" y="2423092"/>
            <a:ext cx="216181" cy="216181"/>
          </a:xfrm>
          <a:prstGeom prst="mathMultiply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" b="99551" l="51067" r="100000">
                        <a14:foregroundMark x1="85057" y1="83099" x2="83448" y2="93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>
          <a:xfrm>
            <a:off x="1565496" y="3971173"/>
            <a:ext cx="896400" cy="117935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234" l="1554" r="100000">
                        <a14:foregroundMark x1="12435" y1="93103" x2="83420" y2="90805"/>
                        <a14:foregroundMark x1="32642" y1="18391" x2="16580" y2="27969"/>
                        <a14:foregroundMark x1="6218" y1="83525" x2="1554" y2="88889"/>
                        <a14:foregroundMark x1="87565" y1="90805" x2="97927" y2="96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2233" y="3966123"/>
            <a:ext cx="894455" cy="12096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3. </a:t>
            </a:r>
            <a:r>
              <a:rPr lang="ko-KR" altLang="en-US" dirty="0">
                <a:solidFill>
                  <a:srgbClr val="002060"/>
                </a:solidFill>
              </a:rPr>
              <a:t>데이터 전처리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분리</a:t>
            </a:r>
          </a:p>
        </p:txBody>
      </p:sp>
    </p:spTree>
    <p:extLst>
      <p:ext uri="{BB962C8B-B14F-4D97-AF65-F5344CB8AC3E}">
        <p14:creationId xmlns:p14="http://schemas.microsoft.com/office/powerpoint/2010/main" val="14340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모델 생성 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13</a:t>
            </a:fld>
            <a:r>
              <a:rPr lang="en-US" altLang="ko-KR" dirty="0"/>
              <a:t> / 24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64" y="3797299"/>
            <a:ext cx="1055683" cy="10556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09" y="3797299"/>
            <a:ext cx="1010353" cy="1010353"/>
          </a:xfrm>
          <a:prstGeom prst="rect">
            <a:avLst/>
          </a:prstGeom>
        </p:spPr>
      </p:pic>
      <p:pic>
        <p:nvPicPr>
          <p:cNvPr id="4" name="그림 3" descr="운송, 보트, 선박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1A8AD77-CAAF-4401-8EC7-B348B376F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97" y="1889934"/>
            <a:ext cx="2324100" cy="1247078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6C271C59-6ED3-43F8-877E-71C9CBA6208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rot="5400000">
            <a:off x="2107724" y="2761075"/>
            <a:ext cx="660287" cy="1412161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EFFEE61C-E867-4680-98BF-AC5941BFF36F}"/>
              </a:ext>
            </a:extLst>
          </p:cNvPr>
          <p:cNvCxnSpPr>
            <a:stCxn id="4" idx="2"/>
            <a:endCxn id="32" idx="0"/>
          </p:cNvCxnSpPr>
          <p:nvPr/>
        </p:nvCxnSpPr>
        <p:spPr>
          <a:xfrm rot="16200000" flipH="1">
            <a:off x="3475883" y="2805075"/>
            <a:ext cx="660287" cy="1324159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33E9D25-6792-47F6-8B15-2F1FE49DDD48}"/>
              </a:ext>
            </a:extLst>
          </p:cNvPr>
          <p:cNvSpPr txBox="1"/>
          <p:nvPr/>
        </p:nvSpPr>
        <p:spPr>
          <a:xfrm>
            <a:off x="2752725" y="3467154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640" y="2374973"/>
            <a:ext cx="129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D6DD736B-B62C-49BE-A9EC-02C57CA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1254"/>
              </p:ext>
            </p:extLst>
          </p:nvPr>
        </p:nvGraphicFramePr>
        <p:xfrm>
          <a:off x="6469037" y="2781354"/>
          <a:ext cx="197162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904165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</a:p>
        </p:txBody>
      </p:sp>
    </p:spTree>
    <p:extLst>
      <p:ext uri="{BB962C8B-B14F-4D97-AF65-F5344CB8AC3E}">
        <p14:creationId xmlns:p14="http://schemas.microsoft.com/office/powerpoint/2010/main" val="365370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E352B6D4-EF14-412F-B49E-F91EA7B8F228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rot="16200000" flipH="1">
            <a:off x="1767950" y="4127981"/>
            <a:ext cx="538399" cy="694763"/>
          </a:xfrm>
          <a:prstGeom prst="bentConnector3">
            <a:avLst>
              <a:gd name="adj1" fmla="val 48231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모델 생성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14</a:t>
            </a:fld>
            <a:r>
              <a:rPr lang="en-US" altLang="ko-KR" dirty="0"/>
              <a:t> / 24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6" y="3320258"/>
            <a:ext cx="918367" cy="9183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1" y="3327231"/>
            <a:ext cx="878933" cy="878933"/>
          </a:xfrm>
          <a:prstGeom prst="rect">
            <a:avLst/>
          </a:prstGeom>
        </p:spPr>
      </p:pic>
      <p:pic>
        <p:nvPicPr>
          <p:cNvPr id="4" name="그림 3" descr="운송, 보트, 선박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1A8AD77-CAAF-4401-8EC7-B348B376F9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34" y="1449491"/>
            <a:ext cx="2021797" cy="1084867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6C271C59-6ED3-43F8-877E-71C9CBA6208D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rot="5400000">
            <a:off x="2018515" y="2205612"/>
            <a:ext cx="792873" cy="1450365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EFFEE61C-E867-4680-98BF-AC5941BFF36F}"/>
              </a:ext>
            </a:extLst>
          </p:cNvPr>
          <p:cNvCxnSpPr>
            <a:stCxn id="4" idx="2"/>
            <a:endCxn id="32" idx="0"/>
          </p:cNvCxnSpPr>
          <p:nvPr/>
        </p:nvCxnSpPr>
        <p:spPr>
          <a:xfrm rot="16200000" flipH="1">
            <a:off x="3481036" y="2193454"/>
            <a:ext cx="785900" cy="1467707"/>
          </a:xfrm>
          <a:prstGeom prst="bentConnector3">
            <a:avLst>
              <a:gd name="adj1" fmla="val 50001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ECA66BC-E1A1-49A6-8372-74850C7D472C}"/>
              </a:ext>
            </a:extLst>
          </p:cNvPr>
          <p:cNvSpPr/>
          <p:nvPr/>
        </p:nvSpPr>
        <p:spPr>
          <a:xfrm>
            <a:off x="548061" y="4728403"/>
            <a:ext cx="856106" cy="8561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7A1EC5B-78BA-4DE6-A20B-C10EA045AE02}"/>
              </a:ext>
            </a:extLst>
          </p:cNvPr>
          <p:cNvGrpSpPr/>
          <p:nvPr/>
        </p:nvGrpSpPr>
        <p:grpSpPr>
          <a:xfrm>
            <a:off x="1936101" y="4707342"/>
            <a:ext cx="878933" cy="898228"/>
            <a:chOff x="5420487" y="5143971"/>
            <a:chExt cx="704086" cy="719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903DC350-78C8-4E1F-B713-1DDFCB4A47FB}"/>
                </a:ext>
              </a:extLst>
            </p:cNvPr>
            <p:cNvSpPr/>
            <p:nvPr/>
          </p:nvSpPr>
          <p:spPr>
            <a:xfrm>
              <a:off x="5420487" y="514397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D911ACA7-B4A3-4742-A0C4-30945DB2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847" y="5173788"/>
              <a:ext cx="689726" cy="689726"/>
            </a:xfrm>
            <a:prstGeom prst="rect">
              <a:avLst/>
            </a:prstGeom>
          </p:spPr>
        </p:pic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110B4FF1-4A9E-4DB3-BC76-641C713289C9}"/>
              </a:ext>
            </a:extLst>
          </p:cNvPr>
          <p:cNvCxnSpPr>
            <a:stCxn id="33" idx="2"/>
            <a:endCxn id="15" idx="0"/>
          </p:cNvCxnSpPr>
          <p:nvPr/>
        </p:nvCxnSpPr>
        <p:spPr>
          <a:xfrm rot="5400000">
            <a:off x="1071822" y="4110456"/>
            <a:ext cx="522239" cy="71365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E3D9F16E-1528-496D-8917-FB720EC1B8FC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 rot="5400000">
            <a:off x="3916617" y="4070248"/>
            <a:ext cx="522846" cy="85960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64D89A72-D6B3-46DD-9EB2-779C986752FA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 rot="16200000" flipH="1">
            <a:off x="4794296" y="4052168"/>
            <a:ext cx="525784" cy="898697"/>
          </a:xfrm>
          <a:prstGeom prst="bentConnector3">
            <a:avLst>
              <a:gd name="adj1" fmla="val 4975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87ABE39-8228-47C9-8FAB-B4E40123869D}"/>
              </a:ext>
            </a:extLst>
          </p:cNvPr>
          <p:cNvSpPr/>
          <p:nvPr/>
        </p:nvSpPr>
        <p:spPr>
          <a:xfrm>
            <a:off x="5205117" y="4764409"/>
            <a:ext cx="602840" cy="24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A44CA4B-EA94-46DE-8EF7-F06DA2B350A8}"/>
              </a:ext>
            </a:extLst>
          </p:cNvPr>
          <p:cNvGrpSpPr/>
          <p:nvPr/>
        </p:nvGrpSpPr>
        <p:grpSpPr>
          <a:xfrm>
            <a:off x="3317736" y="4761471"/>
            <a:ext cx="861006" cy="861006"/>
            <a:chOff x="9544719" y="2598141"/>
            <a:chExt cx="685800" cy="6858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F26DEAD-ACD1-4BC1-8CA5-B14581B076A6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7EEF795A-7B0D-4044-805D-5EE4D6F00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A3882C7-7E97-4EB8-9544-BDB1A22C9101}"/>
              </a:ext>
            </a:extLst>
          </p:cNvPr>
          <p:cNvSpPr/>
          <p:nvPr/>
        </p:nvSpPr>
        <p:spPr>
          <a:xfrm>
            <a:off x="3461203" y="4769743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A0D626E-283A-4B22-872C-8868A76D0E62}"/>
              </a:ext>
            </a:extLst>
          </p:cNvPr>
          <p:cNvSpPr/>
          <p:nvPr/>
        </p:nvSpPr>
        <p:spPr>
          <a:xfrm>
            <a:off x="5430392" y="4758138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4029000-0B96-4416-8017-AD63C3658D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8" y="4948497"/>
            <a:ext cx="452434" cy="551084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5C1B62A-F2B4-4C55-A582-00DFF689EECE}"/>
              </a:ext>
            </a:extLst>
          </p:cNvPr>
          <p:cNvSpPr/>
          <p:nvPr/>
        </p:nvSpPr>
        <p:spPr>
          <a:xfrm>
            <a:off x="4713997" y="4758138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5FAC73AE-2A13-4D5D-BDF6-4B9D0AA607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83" y="4948495"/>
            <a:ext cx="452434" cy="55108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11035A-83C5-4E14-B43F-40F4B7BA63D7}"/>
              </a:ext>
            </a:extLst>
          </p:cNvPr>
          <p:cNvSpPr txBox="1"/>
          <p:nvPr/>
        </p:nvSpPr>
        <p:spPr>
          <a:xfrm>
            <a:off x="5540033" y="4921726"/>
            <a:ext cx="440177" cy="39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9DC598B-D41E-4238-BD83-1AAF30936E3E}"/>
              </a:ext>
            </a:extLst>
          </p:cNvPr>
          <p:cNvSpPr txBox="1"/>
          <p:nvPr/>
        </p:nvSpPr>
        <p:spPr>
          <a:xfrm>
            <a:off x="4815712" y="4910213"/>
            <a:ext cx="414036" cy="40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764115" y="3163572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A475748-A7C4-45E2-A530-64B5EEA5B6E6}"/>
              </a:ext>
            </a:extLst>
          </p:cNvPr>
          <p:cNvSpPr txBox="1"/>
          <p:nvPr/>
        </p:nvSpPr>
        <p:spPr>
          <a:xfrm>
            <a:off x="3669505" y="3163572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D6DD736B-B62C-49BE-A9EC-02C57CA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6475"/>
              </p:ext>
            </p:extLst>
          </p:nvPr>
        </p:nvGraphicFramePr>
        <p:xfrm>
          <a:off x="6799515" y="1964458"/>
          <a:ext cx="19716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(1,2/3)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(1,3/2)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(1/2,3)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9041656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33699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1EE6A04-AA8A-40C5-92CC-4814076CF102}"/>
              </a:ext>
            </a:extLst>
          </p:cNvPr>
          <p:cNvSpPr/>
          <p:nvPr/>
        </p:nvSpPr>
        <p:spPr>
          <a:xfrm>
            <a:off x="6409344" y="1979007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89" y="4763319"/>
            <a:ext cx="654334" cy="736126"/>
          </a:xfrm>
          <a:prstGeom prst="rect">
            <a:avLst/>
          </a:prstGeom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D6DD736B-B62C-49BE-A9EC-02C57CA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73086"/>
              </p:ext>
            </p:extLst>
          </p:nvPr>
        </p:nvGraphicFramePr>
        <p:xfrm>
          <a:off x="6796162" y="3925394"/>
          <a:ext cx="197162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여자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(1,2/3)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(1,3/2)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(1/2,3)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9041656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543369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1EE6A04-AA8A-40C5-92CC-4814076CF102}"/>
              </a:ext>
            </a:extLst>
          </p:cNvPr>
          <p:cNvSpPr/>
          <p:nvPr/>
        </p:nvSpPr>
        <p:spPr>
          <a:xfrm>
            <a:off x="6405991" y="3939943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2626" y="1456315"/>
            <a:ext cx="219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깊이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속하는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33E9D25-6792-47F6-8B15-2F1FE49DDD48}"/>
              </a:ext>
            </a:extLst>
          </p:cNvPr>
          <p:cNvSpPr txBox="1"/>
          <p:nvPr/>
        </p:nvSpPr>
        <p:spPr>
          <a:xfrm>
            <a:off x="2752725" y="2953969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</a:p>
        </p:txBody>
      </p:sp>
    </p:spTree>
    <p:extLst>
      <p:ext uri="{BB962C8B-B14F-4D97-AF65-F5344CB8AC3E}">
        <p14:creationId xmlns:p14="http://schemas.microsoft.com/office/powerpoint/2010/main" val="19962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xmlns="" id="{E352B6D4-EF14-412F-B49E-F91EA7B8F2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83678" y="3587906"/>
            <a:ext cx="535078" cy="672563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15</a:t>
            </a:fld>
            <a:r>
              <a:rPr lang="en-US" altLang="ko-KR" dirty="0"/>
              <a:t> / 24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31" y="2776838"/>
            <a:ext cx="918367" cy="91836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68" y="2777715"/>
            <a:ext cx="878933" cy="878933"/>
          </a:xfrm>
          <a:prstGeom prst="rect">
            <a:avLst/>
          </a:prstGeom>
        </p:spPr>
      </p:pic>
      <p:pic>
        <p:nvPicPr>
          <p:cNvPr id="4" name="그림 3" descr="운송, 보트, 선박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1A8AD77-CAAF-4401-8EC7-B348B376F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01" y="899975"/>
            <a:ext cx="2021797" cy="1084867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6C271C59-6ED3-43F8-877E-71C9CBA6208D}"/>
              </a:ext>
            </a:extLst>
          </p:cNvPr>
          <p:cNvCxnSpPr>
            <a:cxnSpLocks/>
          </p:cNvCxnSpPr>
          <p:nvPr/>
        </p:nvCxnSpPr>
        <p:spPr>
          <a:xfrm rot="5400000">
            <a:off x="1943683" y="1656097"/>
            <a:ext cx="792873" cy="1450365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ECA66BC-E1A1-49A6-8372-74850C7D472C}"/>
              </a:ext>
            </a:extLst>
          </p:cNvPr>
          <p:cNvSpPr/>
          <p:nvPr/>
        </p:nvSpPr>
        <p:spPr>
          <a:xfrm>
            <a:off x="473228" y="4196628"/>
            <a:ext cx="856106" cy="8561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7A1EC5B-78BA-4DE6-A20B-C10EA045AE02}"/>
              </a:ext>
            </a:extLst>
          </p:cNvPr>
          <p:cNvGrpSpPr/>
          <p:nvPr/>
        </p:nvGrpSpPr>
        <p:grpSpPr>
          <a:xfrm>
            <a:off x="1839068" y="4154505"/>
            <a:ext cx="878933" cy="898228"/>
            <a:chOff x="5420487" y="5143971"/>
            <a:chExt cx="704086" cy="719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903DC350-78C8-4E1F-B713-1DDFCB4A47FB}"/>
                </a:ext>
              </a:extLst>
            </p:cNvPr>
            <p:cNvSpPr/>
            <p:nvPr/>
          </p:nvSpPr>
          <p:spPr>
            <a:xfrm>
              <a:off x="5420487" y="514397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D911ACA7-B4A3-4742-A0C4-30945DB2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847" y="5173788"/>
              <a:ext cx="689726" cy="689726"/>
            </a:xfrm>
            <a:prstGeom prst="rect">
              <a:avLst/>
            </a:prstGeom>
          </p:spPr>
        </p:pic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110B4FF1-4A9E-4DB3-BC76-641C713289C9}"/>
              </a:ext>
            </a:extLst>
          </p:cNvPr>
          <p:cNvCxnSpPr/>
          <p:nvPr/>
        </p:nvCxnSpPr>
        <p:spPr>
          <a:xfrm rot="5400000">
            <a:off x="993454" y="3568507"/>
            <a:ext cx="533340" cy="70962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xmlns="" id="{64D89A72-D6B3-46DD-9EB2-779C986752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2604" y="3523417"/>
            <a:ext cx="510163" cy="85373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87ABE39-8228-47C9-8FAB-B4E40123869D}"/>
              </a:ext>
            </a:extLst>
          </p:cNvPr>
          <p:cNvSpPr/>
          <p:nvPr/>
        </p:nvSpPr>
        <p:spPr>
          <a:xfrm>
            <a:off x="5073134" y="4205368"/>
            <a:ext cx="602840" cy="24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A44CA4B-EA94-46DE-8EF7-F06DA2B350A8}"/>
              </a:ext>
            </a:extLst>
          </p:cNvPr>
          <p:cNvGrpSpPr/>
          <p:nvPr/>
        </p:nvGrpSpPr>
        <p:grpSpPr>
          <a:xfrm>
            <a:off x="3338153" y="4211955"/>
            <a:ext cx="861006" cy="861006"/>
            <a:chOff x="9544719" y="2598141"/>
            <a:chExt cx="685800" cy="68580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7F26DEAD-ACD1-4BC1-8CA5-B14581B076A6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7EEF795A-7B0D-4044-805D-5EE4D6F00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9A3882C7-7E97-4EB8-9544-BDB1A22C9101}"/>
              </a:ext>
            </a:extLst>
          </p:cNvPr>
          <p:cNvSpPr/>
          <p:nvPr/>
        </p:nvSpPr>
        <p:spPr>
          <a:xfrm>
            <a:off x="3481620" y="4220227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A0D626E-283A-4B22-872C-8868A76D0E62}"/>
              </a:ext>
            </a:extLst>
          </p:cNvPr>
          <p:cNvSpPr/>
          <p:nvPr/>
        </p:nvSpPr>
        <p:spPr>
          <a:xfrm>
            <a:off x="5298409" y="4216110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4029000-0B96-4416-8017-AD63C3658D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95" y="4389456"/>
            <a:ext cx="452434" cy="551084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5C1B62A-F2B4-4C55-A582-00DFF689EECE}"/>
              </a:ext>
            </a:extLst>
          </p:cNvPr>
          <p:cNvSpPr/>
          <p:nvPr/>
        </p:nvSpPr>
        <p:spPr>
          <a:xfrm>
            <a:off x="4582014" y="4216108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5FAC73AE-2A13-4D5D-BDF6-4B9D0AA607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00" y="4389454"/>
            <a:ext cx="452434" cy="55108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A11035A-83C5-4E14-B43F-40F4B7BA63D7}"/>
              </a:ext>
            </a:extLst>
          </p:cNvPr>
          <p:cNvSpPr txBox="1"/>
          <p:nvPr/>
        </p:nvSpPr>
        <p:spPr>
          <a:xfrm>
            <a:off x="5408050" y="4362685"/>
            <a:ext cx="440177" cy="39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9DC598B-D41E-4238-BD83-1AAF30936E3E}"/>
              </a:ext>
            </a:extLst>
          </p:cNvPr>
          <p:cNvSpPr txBox="1"/>
          <p:nvPr/>
        </p:nvSpPr>
        <p:spPr>
          <a:xfrm>
            <a:off x="4683729" y="4351172"/>
            <a:ext cx="414036" cy="40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0119A639-26D8-4AB0-8D2E-6D9B812F06DE}"/>
              </a:ext>
            </a:extLst>
          </p:cNvPr>
          <p:cNvSpPr/>
          <p:nvPr/>
        </p:nvSpPr>
        <p:spPr>
          <a:xfrm>
            <a:off x="1012451" y="5537775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2D1CA4E3-3A5D-4E87-9A81-B21C39AB5C00}"/>
              </a:ext>
            </a:extLst>
          </p:cNvPr>
          <p:cNvGrpSpPr/>
          <p:nvPr/>
        </p:nvGrpSpPr>
        <p:grpSpPr>
          <a:xfrm>
            <a:off x="1212691" y="5529957"/>
            <a:ext cx="861006" cy="861006"/>
            <a:chOff x="9544719" y="3476625"/>
            <a:chExt cx="685800" cy="6858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A2AE20A2-DAB3-4B34-80DC-A290C079A504}"/>
                </a:ext>
              </a:extLst>
            </p:cNvPr>
            <p:cNvSpPr/>
            <p:nvPr/>
          </p:nvSpPr>
          <p:spPr>
            <a:xfrm>
              <a:off x="9544719" y="3476625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114AC01F-F4CB-4B6B-867B-130BE916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3614697"/>
              <a:ext cx="360368" cy="43894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3750B7A-A27B-46CA-800F-31C8B8F73823}"/>
                </a:ext>
              </a:extLst>
            </p:cNvPr>
            <p:cNvSpPr txBox="1"/>
            <p:nvPr/>
          </p:nvSpPr>
          <p:spPr>
            <a:xfrm>
              <a:off x="9639779" y="358761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Ⅱ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E982FCC-AEBE-49DA-838A-8166DAEC471F}"/>
              </a:ext>
            </a:extLst>
          </p:cNvPr>
          <p:cNvGrpSpPr/>
          <p:nvPr/>
        </p:nvGrpSpPr>
        <p:grpSpPr>
          <a:xfrm>
            <a:off x="545248" y="5529957"/>
            <a:ext cx="861006" cy="861006"/>
            <a:chOff x="9544719" y="2598141"/>
            <a:chExt cx="685800" cy="6858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4C3AD93C-F0AA-40DE-9018-8EB73DF36210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543C2DF7-3FE4-49DB-944F-CC29FC2E2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93077F38-54D2-4EDC-B41D-1A80431AD6B1}"/>
              </a:ext>
            </a:extLst>
          </p:cNvPr>
          <p:cNvGrpSpPr/>
          <p:nvPr/>
        </p:nvGrpSpPr>
        <p:grpSpPr>
          <a:xfrm>
            <a:off x="2927752" y="5537775"/>
            <a:ext cx="861006" cy="861006"/>
            <a:chOff x="9544719" y="4355109"/>
            <a:chExt cx="685800" cy="6858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EE99401A-D0D9-4EBC-879B-7B2E6768946C}"/>
                </a:ext>
              </a:extLst>
            </p:cNvPr>
            <p:cNvSpPr/>
            <p:nvPr/>
          </p:nvSpPr>
          <p:spPr>
            <a:xfrm>
              <a:off x="9544719" y="4355109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31E3678C-8574-4806-BEFA-E4D83E9C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4493181"/>
              <a:ext cx="360368" cy="43894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C4772DA-63F9-4BC4-B276-274AFB131242}"/>
                </a:ext>
              </a:extLst>
            </p:cNvPr>
            <p:cNvSpPr txBox="1"/>
            <p:nvPr/>
          </p:nvSpPr>
          <p:spPr>
            <a:xfrm>
              <a:off x="9619738" y="446250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나눔고딕" panose="020D0604000000000000" pitchFamily="50" charset="-127"/>
                  <a:cs typeface="Meiryo UI" panose="020B0604030504040204" pitchFamily="34" charset="-128"/>
                </a:rPr>
                <a:t>Ⅲ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xmlns="" id="{DB00DD40-C29C-4800-89EC-8738B60126B5}"/>
              </a:ext>
            </a:extLst>
          </p:cNvPr>
          <p:cNvCxnSpPr>
            <a:cxnSpLocks/>
          </p:cNvCxnSpPr>
          <p:nvPr/>
        </p:nvCxnSpPr>
        <p:spPr>
          <a:xfrm rot="5400000">
            <a:off x="1553452" y="4803729"/>
            <a:ext cx="485042" cy="98305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B68EE32C-91E7-45DD-9CED-B94FAF748B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0356" y="4759876"/>
            <a:ext cx="485042" cy="1070757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DDB71FC1-FB7C-418D-9F63-2A52DAC0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67581"/>
              </p:ext>
            </p:extLst>
          </p:nvPr>
        </p:nvGraphicFramePr>
        <p:xfrm>
          <a:off x="6799515" y="1433267"/>
          <a:ext cx="1971623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DDC3ED9-EE8E-4F4F-A6F3-936CD2078389}"/>
              </a:ext>
            </a:extLst>
          </p:cNvPr>
          <p:cNvSpPr/>
          <p:nvPr/>
        </p:nvSpPr>
        <p:spPr>
          <a:xfrm>
            <a:off x="6408072" y="1446432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D8A5B3FD-8E06-4B22-A43F-2EC959F3DEE2}"/>
              </a:ext>
            </a:extLst>
          </p:cNvPr>
          <p:cNvSpPr/>
          <p:nvPr/>
        </p:nvSpPr>
        <p:spPr>
          <a:xfrm>
            <a:off x="6404083" y="2500015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xmlns="" id="{619F05F4-AE99-4CFB-A408-420CA396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36526"/>
              </p:ext>
            </p:extLst>
          </p:nvPr>
        </p:nvGraphicFramePr>
        <p:xfrm>
          <a:off x="6799515" y="3807480"/>
          <a:ext cx="1971623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9017045-CF4F-4C5A-A77F-DF1AA3BB6082}"/>
              </a:ext>
            </a:extLst>
          </p:cNvPr>
          <p:cNvSpPr/>
          <p:nvPr/>
        </p:nvSpPr>
        <p:spPr>
          <a:xfrm>
            <a:off x="6408071" y="3830847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AEDC302-77A0-4FC0-8098-C147F909C94C}"/>
              </a:ext>
            </a:extLst>
          </p:cNvPr>
          <p:cNvSpPr/>
          <p:nvPr/>
        </p:nvSpPr>
        <p:spPr>
          <a:xfrm>
            <a:off x="6411424" y="4874798"/>
            <a:ext cx="256635" cy="25663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xmlns="" id="{EAF87C34-76CB-4DA6-90B0-9364378103CB}"/>
              </a:ext>
            </a:extLst>
          </p:cNvPr>
          <p:cNvCxnSpPr/>
          <p:nvPr/>
        </p:nvCxnSpPr>
        <p:spPr>
          <a:xfrm rot="16200000" flipH="1">
            <a:off x="3397060" y="1653083"/>
            <a:ext cx="791996" cy="1455515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4CE8DD5B-053F-46F2-8CE6-C1C52C113948}"/>
              </a:ext>
            </a:extLst>
          </p:cNvPr>
          <p:cNvCxnSpPr/>
          <p:nvPr/>
        </p:nvCxnSpPr>
        <p:spPr>
          <a:xfrm rot="5400000">
            <a:off x="3886362" y="3577502"/>
            <a:ext cx="516750" cy="752159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C332E42-714C-4811-9FB9-E3D98DC85AFC}"/>
              </a:ext>
            </a:extLst>
          </p:cNvPr>
          <p:cNvSpPr txBox="1"/>
          <p:nvPr/>
        </p:nvSpPr>
        <p:spPr>
          <a:xfrm>
            <a:off x="6796162" y="1992551"/>
            <a:ext cx="116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ko-KR" altLang="en-US" sz="12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정답률</a:t>
            </a:r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82%</a:t>
            </a:r>
            <a:endParaRPr lang="ko-KR" altLang="en-US" sz="1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38A9368-6B1E-44A5-A303-70B38129B5AB}"/>
              </a:ext>
            </a:extLst>
          </p:cNvPr>
          <p:cNvSpPr txBox="1"/>
          <p:nvPr/>
        </p:nvSpPr>
        <p:spPr>
          <a:xfrm>
            <a:off x="6796162" y="4361370"/>
            <a:ext cx="116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ko-KR" altLang="en-US" sz="120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정답률</a:t>
            </a:r>
            <a:r>
              <a:rPr lang="ko-KR" altLang="en-US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98%</a:t>
            </a:r>
            <a:endParaRPr lang="ko-KR" altLang="en-US" sz="1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219" y="4216160"/>
            <a:ext cx="654334" cy="73612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662626" y="1026653"/>
            <a:ext cx="219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깊이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속하는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E9F96E2-4540-447E-8A4E-1F3EC0EA5F0D}"/>
              </a:ext>
            </a:extLst>
          </p:cNvPr>
          <p:cNvSpPr txBox="1"/>
          <p:nvPr/>
        </p:nvSpPr>
        <p:spPr>
          <a:xfrm>
            <a:off x="2691045" y="2396237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1025268" y="2687193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3931146" y="2685714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319154" y="4048354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1682685" y="4046417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3182114" y="4054200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4493548" y="4046417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374337" y="5479641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654A3DB-0A8F-48B4-8BB4-89CFB41898B9}"/>
              </a:ext>
            </a:extLst>
          </p:cNvPr>
          <p:cNvSpPr txBox="1"/>
          <p:nvPr/>
        </p:nvSpPr>
        <p:spPr>
          <a:xfrm>
            <a:off x="2763643" y="5479640"/>
            <a:ext cx="260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D6DD736B-B62C-49BE-A9EC-02C57CA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87250"/>
              </p:ext>
            </p:extLst>
          </p:nvPr>
        </p:nvGraphicFramePr>
        <p:xfrm>
          <a:off x="6796162" y="2490871"/>
          <a:ext cx="19716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(1,2/3)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(1/2,3)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D6DD736B-B62C-49BE-A9EC-02C57CA9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19351"/>
              </p:ext>
            </p:extLst>
          </p:nvPr>
        </p:nvGraphicFramePr>
        <p:xfrm>
          <a:off x="6799515" y="4874798"/>
          <a:ext cx="1971623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Gini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en-US" altLang="ko-KR" sz="1200" b="1" baseline="30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3rd)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모델 생성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노드의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모델 생성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16</a:t>
            </a:fld>
            <a:r>
              <a:rPr lang="en-US" altLang="ko-KR" dirty="0"/>
              <a:t> / 24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7A1EC5B-78BA-4DE6-A20B-C10EA045AE02}"/>
              </a:ext>
            </a:extLst>
          </p:cNvPr>
          <p:cNvGrpSpPr/>
          <p:nvPr/>
        </p:nvGrpSpPr>
        <p:grpSpPr>
          <a:xfrm>
            <a:off x="4033680" y="2401799"/>
            <a:ext cx="878933" cy="898228"/>
            <a:chOff x="5420487" y="5143971"/>
            <a:chExt cx="704086" cy="7195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903DC350-78C8-4E1F-B713-1DDFCB4A47FB}"/>
                </a:ext>
              </a:extLst>
            </p:cNvPr>
            <p:cNvSpPr/>
            <p:nvPr/>
          </p:nvSpPr>
          <p:spPr>
            <a:xfrm>
              <a:off x="5420487" y="514397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D911ACA7-B4A3-4742-A0C4-30945DB2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847" y="5173788"/>
              <a:ext cx="689726" cy="689726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0BF5405-BB77-47B3-BC56-82DCC018A56B}"/>
              </a:ext>
            </a:extLst>
          </p:cNvPr>
          <p:cNvSpPr txBox="1"/>
          <p:nvPr/>
        </p:nvSpPr>
        <p:spPr>
          <a:xfrm>
            <a:off x="3786711" y="2375230"/>
            <a:ext cx="34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0119A639-26D8-4AB0-8D2E-6D9B812F06DE}"/>
              </a:ext>
            </a:extLst>
          </p:cNvPr>
          <p:cNvSpPr/>
          <p:nvPr/>
        </p:nvSpPr>
        <p:spPr>
          <a:xfrm>
            <a:off x="3207063" y="3785069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2D1CA4E3-3A5D-4E87-9A81-B21C39AB5C00}"/>
              </a:ext>
            </a:extLst>
          </p:cNvPr>
          <p:cNvGrpSpPr/>
          <p:nvPr/>
        </p:nvGrpSpPr>
        <p:grpSpPr>
          <a:xfrm>
            <a:off x="3407303" y="3777251"/>
            <a:ext cx="861006" cy="861006"/>
            <a:chOff x="9544719" y="3476625"/>
            <a:chExt cx="685800" cy="6858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A2AE20A2-DAB3-4B34-80DC-A290C079A504}"/>
                </a:ext>
              </a:extLst>
            </p:cNvPr>
            <p:cNvSpPr/>
            <p:nvPr/>
          </p:nvSpPr>
          <p:spPr>
            <a:xfrm>
              <a:off x="9544719" y="3476625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114AC01F-F4CB-4B6B-867B-130BE916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3614697"/>
              <a:ext cx="360368" cy="43894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3750B7A-A27B-46CA-800F-31C8B8F73823}"/>
                </a:ext>
              </a:extLst>
            </p:cNvPr>
            <p:cNvSpPr txBox="1"/>
            <p:nvPr/>
          </p:nvSpPr>
          <p:spPr>
            <a:xfrm>
              <a:off x="9639779" y="358761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Ⅱ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E982FCC-AEBE-49DA-838A-8166DAEC471F}"/>
              </a:ext>
            </a:extLst>
          </p:cNvPr>
          <p:cNvGrpSpPr/>
          <p:nvPr/>
        </p:nvGrpSpPr>
        <p:grpSpPr>
          <a:xfrm>
            <a:off x="2739860" y="3777251"/>
            <a:ext cx="861006" cy="861006"/>
            <a:chOff x="9544719" y="2598141"/>
            <a:chExt cx="685800" cy="6858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xmlns="" id="{4C3AD93C-F0AA-40DE-9018-8EB73DF36210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543C2DF7-3FE4-49DB-944F-CC29FC2E2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93077F38-54D2-4EDC-B41D-1A80431AD6B1}"/>
              </a:ext>
            </a:extLst>
          </p:cNvPr>
          <p:cNvGrpSpPr/>
          <p:nvPr/>
        </p:nvGrpSpPr>
        <p:grpSpPr>
          <a:xfrm>
            <a:off x="5122364" y="3785069"/>
            <a:ext cx="861006" cy="861006"/>
            <a:chOff x="9544719" y="4355109"/>
            <a:chExt cx="685800" cy="68580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EE99401A-D0D9-4EBC-879B-7B2E6768946C}"/>
                </a:ext>
              </a:extLst>
            </p:cNvPr>
            <p:cNvSpPr/>
            <p:nvPr/>
          </p:nvSpPr>
          <p:spPr>
            <a:xfrm>
              <a:off x="9544719" y="4355109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31E3678C-8574-4806-BEFA-E4D83E9C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4493181"/>
              <a:ext cx="360368" cy="43894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C4772DA-63F9-4BC4-B276-274AFB131242}"/>
                </a:ext>
              </a:extLst>
            </p:cNvPr>
            <p:cNvSpPr txBox="1"/>
            <p:nvPr/>
          </p:nvSpPr>
          <p:spPr>
            <a:xfrm>
              <a:off x="9619738" y="446250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나눔고딕" panose="020D0604000000000000" pitchFamily="50" charset="-127"/>
                  <a:cs typeface="Meiryo UI" panose="020B0604030504040204" pitchFamily="34" charset="-128"/>
                </a:rPr>
                <a:t>Ⅲ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xmlns="" id="{DB00DD40-C29C-4800-89EC-8738B60126B5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rot="5400000">
            <a:off x="3748063" y="3051022"/>
            <a:ext cx="485042" cy="98305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xmlns="" id="{B68EE32C-91E7-45DD-9CED-B94FAF748BAF}"/>
              </a:ext>
            </a:extLst>
          </p:cNvPr>
          <p:cNvCxnSpPr>
            <a:cxnSpLocks/>
            <a:stCxn id="17" idx="2"/>
            <a:endCxn id="90" idx="0"/>
          </p:cNvCxnSpPr>
          <p:nvPr/>
        </p:nvCxnSpPr>
        <p:spPr>
          <a:xfrm rot="16200000" flipH="1">
            <a:off x="4774967" y="3007169"/>
            <a:ext cx="485042" cy="1070757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7967751-C26B-4ED4-BA77-F3DF76F122DA}"/>
              </a:ext>
            </a:extLst>
          </p:cNvPr>
          <p:cNvSpPr txBox="1"/>
          <p:nvPr/>
        </p:nvSpPr>
        <p:spPr>
          <a:xfrm>
            <a:off x="2493692" y="3750107"/>
            <a:ext cx="32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0B14850-BE5D-46B0-B1C7-A01373F78F06}"/>
              </a:ext>
            </a:extLst>
          </p:cNvPr>
          <p:cNvSpPr txBox="1"/>
          <p:nvPr/>
        </p:nvSpPr>
        <p:spPr>
          <a:xfrm>
            <a:off x="4935889" y="3754933"/>
            <a:ext cx="30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452" y="2926254"/>
            <a:ext cx="172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분기전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오분류율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28B05BD-110F-4EEA-924E-03DFE93E0AF0}"/>
              </a:ext>
            </a:extLst>
          </p:cNvPr>
          <p:cNvSpPr/>
          <p:nvPr/>
        </p:nvSpPr>
        <p:spPr>
          <a:xfrm>
            <a:off x="3738953" y="1413554"/>
            <a:ext cx="1438275" cy="493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69E718E-3C3A-4FF8-A7F6-E010EE433798}"/>
              </a:ext>
            </a:extLst>
          </p:cNvPr>
          <p:cNvSpPr txBox="1"/>
          <p:nvPr/>
        </p:nvSpPr>
        <p:spPr>
          <a:xfrm>
            <a:off x="3843727" y="1491272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오분류율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983370" y="4266646"/>
            <a:ext cx="177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오분류율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23%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2002" y="1437058"/>
                <a:ext cx="1975104" cy="44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해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당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노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드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답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해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당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노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드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건</m:t>
                          </m:r>
                          <m:r>
                            <a:rPr lang="ko-KR" altLang="en-US" sz="1100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02" y="1437058"/>
                <a:ext cx="1975104" cy="446982"/>
              </a:xfrm>
              <a:prstGeom prst="rect">
                <a:avLst/>
              </a:prstGeom>
              <a:blipFill rotWithShape="0">
                <a:blip r:embed="rId6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31683" y="5671319"/>
            <a:ext cx="3480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 후 </a:t>
            </a:r>
            <a:r>
              <a:rPr lang="ko-KR" altLang="en-US" sz="16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오분류율이</a:t>
            </a:r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줄어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들었기 때문에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가지치기를 시행하지 않음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가지치기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E1E02D-C4AB-4BE7-8BBE-F3F0F7644FE8}"/>
              </a:ext>
            </a:extLst>
          </p:cNvPr>
          <p:cNvSpPr txBox="1"/>
          <p:nvPr/>
        </p:nvSpPr>
        <p:spPr>
          <a:xfrm>
            <a:off x="5072452" y="2465206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890ED8-6F61-4DA1-9C67-02AAEF1B844D}"/>
              </a:ext>
            </a:extLst>
          </p:cNvPr>
          <p:cNvSpPr txBox="1"/>
          <p:nvPr/>
        </p:nvSpPr>
        <p:spPr>
          <a:xfrm>
            <a:off x="5072452" y="2714561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D2FECE0-0C69-4BAB-AACA-17F7D5DE37D6}"/>
              </a:ext>
            </a:extLst>
          </p:cNvPr>
          <p:cNvSpPr txBox="1"/>
          <p:nvPr/>
        </p:nvSpPr>
        <p:spPr>
          <a:xfrm>
            <a:off x="3013503" y="4666255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생존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88E4FFA-C491-4312-BC9A-EB425F0E4F7B}"/>
              </a:ext>
            </a:extLst>
          </p:cNvPr>
          <p:cNvSpPr txBox="1"/>
          <p:nvPr/>
        </p:nvSpPr>
        <p:spPr>
          <a:xfrm>
            <a:off x="3013503" y="4915610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D4F7D5A-39C4-4546-99CC-3073FD75E9BF}"/>
              </a:ext>
            </a:extLst>
          </p:cNvPr>
          <p:cNvSpPr txBox="1"/>
          <p:nvPr/>
        </p:nvSpPr>
        <p:spPr>
          <a:xfrm>
            <a:off x="5159392" y="4666255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 </a:t>
            </a:r>
            <a:r>
              <a:rPr lang="en-US" altLang="ko-KR" sz="12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1B5D9EF-2418-40E9-AE77-9EDC740323B8}"/>
              </a:ext>
            </a:extLst>
          </p:cNvPr>
          <p:cNvSpPr txBox="1"/>
          <p:nvPr/>
        </p:nvSpPr>
        <p:spPr>
          <a:xfrm>
            <a:off x="5159392" y="4915610"/>
            <a:ext cx="971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3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4. </a:t>
            </a:r>
            <a:r>
              <a:rPr lang="ko-KR" altLang="en-US" dirty="0">
                <a:solidFill>
                  <a:srgbClr val="002060"/>
                </a:solidFill>
              </a:rPr>
              <a:t>모델 생성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0" y="6720396"/>
            <a:ext cx="2057400" cy="137604"/>
          </a:xfrm>
        </p:spPr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17</a:t>
            </a:fld>
            <a:r>
              <a:rPr lang="en-US" altLang="ko-KR" dirty="0"/>
              <a:t> / 24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C4150EC9-959F-4ABD-AC0E-68FFAAB60577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rot="16200000" flipH="1">
            <a:off x="1762271" y="3182868"/>
            <a:ext cx="506503" cy="672563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58BE425-058D-4E00-808F-8AD1F3614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62" y="2386089"/>
            <a:ext cx="918367" cy="91836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E3815EAC-BCF7-401A-82BC-DFC5CAAC67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4" y="2386966"/>
            <a:ext cx="878933" cy="878933"/>
          </a:xfrm>
          <a:prstGeom prst="rect">
            <a:avLst/>
          </a:prstGeom>
        </p:spPr>
      </p:pic>
      <p:pic>
        <p:nvPicPr>
          <p:cNvPr id="32" name="그림 31" descr="운송, 보트, 선박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17A4D279-E61C-47F4-A335-6943E883C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857" y="871176"/>
            <a:ext cx="2021797" cy="1084867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7F41B578-DACE-4B1F-909F-16A8F80D2575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 rot="5400000">
            <a:off x="2217538" y="1417747"/>
            <a:ext cx="430923" cy="1507515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6B5C613B-C3C7-40A9-AF5E-29A7A60F6A24}"/>
              </a:ext>
            </a:extLst>
          </p:cNvPr>
          <p:cNvSpPr/>
          <p:nvPr/>
        </p:nvSpPr>
        <p:spPr>
          <a:xfrm>
            <a:off x="537534" y="3777304"/>
            <a:ext cx="856106" cy="8561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020808F-9DEA-4FDB-B03E-1630510205B0}"/>
              </a:ext>
            </a:extLst>
          </p:cNvPr>
          <p:cNvGrpSpPr/>
          <p:nvPr/>
        </p:nvGrpSpPr>
        <p:grpSpPr>
          <a:xfrm>
            <a:off x="1903374" y="3735181"/>
            <a:ext cx="878933" cy="898228"/>
            <a:chOff x="5420487" y="5143971"/>
            <a:chExt cx="704086" cy="71954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DF21C224-96F3-48AE-881F-0898BF4EAD14}"/>
                </a:ext>
              </a:extLst>
            </p:cNvPr>
            <p:cNvSpPr/>
            <p:nvPr/>
          </p:nvSpPr>
          <p:spPr>
            <a:xfrm>
              <a:off x="5420487" y="514397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0EE4CB5D-0889-4105-9585-7E5165FB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847" y="5173788"/>
              <a:ext cx="689726" cy="689726"/>
            </a:xfrm>
            <a:prstGeom prst="rect">
              <a:avLst/>
            </a:prstGeom>
          </p:spPr>
        </p:pic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6ECE2FFB-B911-4591-81DC-EA0D7E3C58F7}"/>
              </a:ext>
            </a:extLst>
          </p:cNvPr>
          <p:cNvCxnSpPr>
            <a:stCxn id="31" idx="2"/>
          </p:cNvCxnSpPr>
          <p:nvPr/>
        </p:nvCxnSpPr>
        <p:spPr>
          <a:xfrm rot="5400000">
            <a:off x="1072047" y="3163469"/>
            <a:ext cx="504765" cy="709624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xmlns="" id="{91010D69-4C04-4634-958C-7C068D660D69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 rot="16200000" flipH="1">
            <a:off x="4904546" y="3108855"/>
            <a:ext cx="462538" cy="85373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DEDD16C-9380-4E43-8AD1-2728718C1736}"/>
              </a:ext>
            </a:extLst>
          </p:cNvPr>
          <p:cNvSpPr/>
          <p:nvPr/>
        </p:nvSpPr>
        <p:spPr>
          <a:xfrm>
            <a:off x="5261265" y="3766994"/>
            <a:ext cx="602840" cy="24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C80A0383-4879-4206-A91B-5F848501D244}"/>
              </a:ext>
            </a:extLst>
          </p:cNvPr>
          <p:cNvGrpSpPr/>
          <p:nvPr/>
        </p:nvGrpSpPr>
        <p:grpSpPr>
          <a:xfrm>
            <a:off x="3526284" y="3773581"/>
            <a:ext cx="861006" cy="861006"/>
            <a:chOff x="9544719" y="2598141"/>
            <a:chExt cx="685800" cy="6858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E95C4984-84F0-468F-964B-7390C5572A26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87C62135-3042-463A-A957-A11151FC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2F173C6-612E-4D6B-BBE7-24A3E1F3675F}"/>
              </a:ext>
            </a:extLst>
          </p:cNvPr>
          <p:cNvSpPr/>
          <p:nvPr/>
        </p:nvSpPr>
        <p:spPr>
          <a:xfrm>
            <a:off x="3669751" y="3781853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A173B45-2212-4CFA-9E47-47692D36CB6F}"/>
              </a:ext>
            </a:extLst>
          </p:cNvPr>
          <p:cNvSpPr/>
          <p:nvPr/>
        </p:nvSpPr>
        <p:spPr>
          <a:xfrm>
            <a:off x="5486540" y="3777736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FA4ABF06-E3E7-44D8-BC5A-5D44EB63C2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26" y="3951082"/>
            <a:ext cx="452434" cy="551084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2809808-FECB-4057-81CB-435AF49A9ACF}"/>
              </a:ext>
            </a:extLst>
          </p:cNvPr>
          <p:cNvSpPr/>
          <p:nvPr/>
        </p:nvSpPr>
        <p:spPr>
          <a:xfrm>
            <a:off x="4770145" y="3777734"/>
            <a:ext cx="861006" cy="86100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86E42E92-7064-4AC5-ADC4-7682451DA6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31" y="3951080"/>
            <a:ext cx="452434" cy="55108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758871C-1989-4BFF-9EF3-596C840D49F2}"/>
              </a:ext>
            </a:extLst>
          </p:cNvPr>
          <p:cNvSpPr txBox="1"/>
          <p:nvPr/>
        </p:nvSpPr>
        <p:spPr>
          <a:xfrm>
            <a:off x="5596181" y="3924311"/>
            <a:ext cx="440177" cy="39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959F1-0331-49E1-9641-7E162CC31543}"/>
              </a:ext>
            </a:extLst>
          </p:cNvPr>
          <p:cNvSpPr txBox="1"/>
          <p:nvPr/>
        </p:nvSpPr>
        <p:spPr>
          <a:xfrm>
            <a:off x="4871860" y="3912798"/>
            <a:ext cx="414036" cy="40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946BF15-56D0-4B1B-B1B3-D0E5A9B477E2}"/>
              </a:ext>
            </a:extLst>
          </p:cNvPr>
          <p:cNvSpPr/>
          <p:nvPr/>
        </p:nvSpPr>
        <p:spPr>
          <a:xfrm>
            <a:off x="1076757" y="5280376"/>
            <a:ext cx="583987" cy="1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E654CEA-86DE-44D5-8B10-7374265D4F9B}"/>
              </a:ext>
            </a:extLst>
          </p:cNvPr>
          <p:cNvGrpSpPr/>
          <p:nvPr/>
        </p:nvGrpSpPr>
        <p:grpSpPr>
          <a:xfrm>
            <a:off x="1276997" y="5272558"/>
            <a:ext cx="861006" cy="861006"/>
            <a:chOff x="9544719" y="3476625"/>
            <a:chExt cx="685800" cy="68580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953C88D8-C6A0-4CB1-BF17-F694A78B1003}"/>
                </a:ext>
              </a:extLst>
            </p:cNvPr>
            <p:cNvSpPr/>
            <p:nvPr/>
          </p:nvSpPr>
          <p:spPr>
            <a:xfrm>
              <a:off x="9544719" y="3476625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26FB9113-9626-4950-ABF4-3FDD10ACC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3614697"/>
              <a:ext cx="360368" cy="43894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2387CB40-0C5B-4605-9404-8E47CE1F3BCF}"/>
                </a:ext>
              </a:extLst>
            </p:cNvPr>
            <p:cNvSpPr txBox="1"/>
            <p:nvPr/>
          </p:nvSpPr>
          <p:spPr>
            <a:xfrm>
              <a:off x="9639779" y="358761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34" charset="-128"/>
                </a:rPr>
                <a:t>Ⅱ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3B1E83A-F5EB-4C99-A380-AE8EDC02D7EC}"/>
              </a:ext>
            </a:extLst>
          </p:cNvPr>
          <p:cNvGrpSpPr/>
          <p:nvPr/>
        </p:nvGrpSpPr>
        <p:grpSpPr>
          <a:xfrm>
            <a:off x="609554" y="5272558"/>
            <a:ext cx="861006" cy="861006"/>
            <a:chOff x="9544719" y="2598141"/>
            <a:chExt cx="685800" cy="6858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6CA7EF91-3FD3-483D-967E-76B2DE1AC687}"/>
                </a:ext>
              </a:extLst>
            </p:cNvPr>
            <p:cNvSpPr/>
            <p:nvPr/>
          </p:nvSpPr>
          <p:spPr>
            <a:xfrm>
              <a:off x="9544719" y="2598141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5F43B672-40A2-4D92-9F73-42ED6B1D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84889" y1="14222" x2="88000" y2="1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2111" y="2690462"/>
              <a:ext cx="552727" cy="552727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27E30460-ACD7-4E14-9075-D41E4263F699}"/>
              </a:ext>
            </a:extLst>
          </p:cNvPr>
          <p:cNvGrpSpPr/>
          <p:nvPr/>
        </p:nvGrpSpPr>
        <p:grpSpPr>
          <a:xfrm>
            <a:off x="2992058" y="5280376"/>
            <a:ext cx="861006" cy="861006"/>
            <a:chOff x="9544719" y="4355109"/>
            <a:chExt cx="685800" cy="6858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C50834A5-D75F-4E09-90BD-DF830A713889}"/>
                </a:ext>
              </a:extLst>
            </p:cNvPr>
            <p:cNvSpPr/>
            <p:nvPr/>
          </p:nvSpPr>
          <p:spPr>
            <a:xfrm>
              <a:off x="9544719" y="4355109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8E79AC74-E952-4224-9A84-2A02C68B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435" y="4493181"/>
              <a:ext cx="360368" cy="43894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D052345-D1E7-4F14-BE92-BA7E574FBEE3}"/>
                </a:ext>
              </a:extLst>
            </p:cNvPr>
            <p:cNvSpPr txBox="1"/>
            <p:nvPr/>
          </p:nvSpPr>
          <p:spPr>
            <a:xfrm>
              <a:off x="9619738" y="4462506"/>
              <a:ext cx="448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Meiryo UI" panose="020B0604030504040204" pitchFamily="34" charset="-128"/>
                  <a:ea typeface="나눔고딕" panose="020D0604000000000000" pitchFamily="50" charset="-127"/>
                  <a:cs typeface="Meiryo UI" panose="020B0604030504040204" pitchFamily="34" charset="-128"/>
                </a:rPr>
                <a:t>Ⅲ</a:t>
              </a:r>
              <a:endParaRPr lang="ko-KR" altLang="en-US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endParaRPr>
            </a:p>
          </p:txBody>
        </p:sp>
      </p:grp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xmlns="" id="{E34D72A8-D439-419A-8BFA-D86C03B9292D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 rot="5400000">
            <a:off x="1536795" y="4465366"/>
            <a:ext cx="646967" cy="98305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9271C381-8864-411B-B6A5-CE74E4B886FE}"/>
              </a:ext>
            </a:extLst>
          </p:cNvPr>
          <p:cNvCxnSpPr>
            <a:cxnSpLocks/>
            <a:stCxn id="39" idx="2"/>
            <a:endCxn id="83" idx="0"/>
          </p:cNvCxnSpPr>
          <p:nvPr/>
        </p:nvCxnSpPr>
        <p:spPr>
          <a:xfrm rot="16200000" flipH="1">
            <a:off x="2563699" y="4421513"/>
            <a:ext cx="646967" cy="1070757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xmlns="" id="{70205B62-67BB-487D-B1AD-B36E8F70755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rot="16200000" flipH="1">
            <a:off x="3732828" y="1409971"/>
            <a:ext cx="430046" cy="1522190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xmlns="" id="{F734A2A4-D2D0-4845-A264-7867E51CB2BF}"/>
              </a:ext>
            </a:extLst>
          </p:cNvPr>
          <p:cNvCxnSpPr>
            <a:stCxn id="30" idx="2"/>
            <a:endCxn id="58" idx="0"/>
          </p:cNvCxnSpPr>
          <p:nvPr/>
        </p:nvCxnSpPr>
        <p:spPr>
          <a:xfrm rot="5400000">
            <a:off x="4098305" y="3162939"/>
            <a:ext cx="469125" cy="752159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B4CAEEE8-2FAC-4840-8231-BC5E8CFD5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31979"/>
              </p:ext>
            </p:extLst>
          </p:nvPr>
        </p:nvGraphicFramePr>
        <p:xfrm>
          <a:off x="5927256" y="1339113"/>
          <a:ext cx="284388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77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,2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,3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4" name="그림 9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544" y="3808264"/>
            <a:ext cx="654334" cy="73612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모델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E5E93FB-2C46-482A-8E98-82DA0ACA0024}"/>
              </a:ext>
            </a:extLst>
          </p:cNvPr>
          <p:cNvSpPr/>
          <p:nvPr/>
        </p:nvSpPr>
        <p:spPr>
          <a:xfrm>
            <a:off x="1229630" y="6163130"/>
            <a:ext cx="278240" cy="2782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0E0D340-7CBF-44B5-9F29-B40A243157D8}"/>
              </a:ext>
            </a:extLst>
          </p:cNvPr>
          <p:cNvSpPr/>
          <p:nvPr/>
        </p:nvSpPr>
        <p:spPr>
          <a:xfrm>
            <a:off x="3817667" y="4689565"/>
            <a:ext cx="278240" cy="2782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C77D3B9-74BB-4794-96EF-C1B06EBCF29D}"/>
              </a:ext>
            </a:extLst>
          </p:cNvPr>
          <p:cNvSpPr/>
          <p:nvPr/>
        </p:nvSpPr>
        <p:spPr>
          <a:xfrm>
            <a:off x="5431721" y="4684386"/>
            <a:ext cx="278240" cy="2782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0F8780E-0446-4564-AFD9-E9067F729FF4}"/>
              </a:ext>
            </a:extLst>
          </p:cNvPr>
          <p:cNvSpPr/>
          <p:nvPr/>
        </p:nvSpPr>
        <p:spPr>
          <a:xfrm>
            <a:off x="3283441" y="6179894"/>
            <a:ext cx="278240" cy="2782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FF6AFDA-62E6-42D2-902A-53C2CA4F3CAE}"/>
              </a:ext>
            </a:extLst>
          </p:cNvPr>
          <p:cNvSpPr/>
          <p:nvPr/>
        </p:nvSpPr>
        <p:spPr>
          <a:xfrm>
            <a:off x="826467" y="4696736"/>
            <a:ext cx="278240" cy="2782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23518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5. </a:t>
            </a:r>
            <a:r>
              <a:rPr lang="ko-KR" altLang="en-US" dirty="0">
                <a:solidFill>
                  <a:srgbClr val="002060"/>
                </a:solidFill>
              </a:rPr>
              <a:t>성능 평가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18</a:t>
            </a:fld>
            <a:r>
              <a:rPr lang="en-US" altLang="ko-KR" dirty="0"/>
              <a:t> / 24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1193"/>
              </p:ext>
            </p:extLst>
          </p:nvPr>
        </p:nvGraphicFramePr>
        <p:xfrm>
          <a:off x="389517" y="1571276"/>
          <a:ext cx="378181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1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1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5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4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클래스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생존여부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여자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성인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생존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성인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ko-KR" sz="1100" baseline="30000" dirty="0">
                          <a:latin typeface="+mn-lt"/>
                          <a:ea typeface="+mn-ea"/>
                        </a:rPr>
                        <a:t>rd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여자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성인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사망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여자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ko-KR" sz="1100" baseline="30000" dirty="0">
                          <a:latin typeface="+mn-lt"/>
                          <a:ea typeface="+mn-ea"/>
                        </a:rPr>
                        <a:t>rd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남자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성인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ko-KR" sz="1100" baseline="30000" dirty="0">
                          <a:latin typeface="+mn-lt"/>
                          <a:ea typeface="+mn-ea"/>
                        </a:rPr>
                        <a:t>st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  <a:ea typeface="+mn-ea"/>
                        </a:rPr>
                        <a:t>사망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45938" y="1142473"/>
            <a:ext cx="137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 모델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7669" y="1142473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64434"/>
              </p:ext>
            </p:extLst>
          </p:nvPr>
        </p:nvGraphicFramePr>
        <p:xfrm>
          <a:off x="4608436" y="1973046"/>
          <a:ext cx="2125816" cy="228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19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0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성별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나이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클래스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생존여부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,2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,3</a:t>
                      </a:r>
                      <a:r>
                        <a:rPr lang="en-US" altLang="ko-KR" sz="11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64358"/>
              </p:ext>
            </p:extLst>
          </p:nvPr>
        </p:nvGraphicFramePr>
        <p:xfrm>
          <a:off x="7082967" y="1584840"/>
          <a:ext cx="1649554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3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90073" y="1143100"/>
            <a:ext cx="137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675" y="2009622"/>
            <a:ext cx="2352675" cy="706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57686" y="2679324"/>
            <a:ext cx="2352675" cy="416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53261" y="1981047"/>
            <a:ext cx="1717877" cy="416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8" y="3451104"/>
            <a:ext cx="337418" cy="337418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0" y="4181701"/>
            <a:ext cx="337418" cy="3374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99432" y="3460248"/>
            <a:ext cx="2110929" cy="48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5166" y="2062599"/>
            <a:ext cx="2493163" cy="48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053261" y="1948789"/>
            <a:ext cx="1717877" cy="48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32" idx="3"/>
            <a:endCxn id="13" idx="1"/>
          </p:cNvCxnSpPr>
          <p:nvPr/>
        </p:nvCxnSpPr>
        <p:spPr>
          <a:xfrm>
            <a:off x="4168329" y="2303007"/>
            <a:ext cx="431103" cy="139764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3"/>
            <a:endCxn id="33" idx="1"/>
          </p:cNvCxnSpPr>
          <p:nvPr/>
        </p:nvCxnSpPr>
        <p:spPr>
          <a:xfrm flipV="1">
            <a:off x="6710361" y="2189197"/>
            <a:ext cx="342900" cy="1511459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34" l="1554" r="100000">
                        <a14:foregroundMark x1="12435" y1="93103" x2="83420" y2="90805"/>
                        <a14:foregroundMark x1="32642" y1="18391" x2="16580" y2="27969"/>
                        <a14:foregroundMark x1="6218" y1="83525" x2="1554" y2="88889"/>
                        <a14:foregroundMark x1="87565" y1="90805" x2="97927" y2="96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892" y="2005325"/>
            <a:ext cx="469777" cy="635294"/>
          </a:xfrm>
          <a:prstGeom prst="rect">
            <a:avLst/>
          </a:prstGeom>
          <a:ln>
            <a:noFill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0" y="2687363"/>
            <a:ext cx="337418" cy="33741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8" y="3066942"/>
            <a:ext cx="337418" cy="337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9228" y="5286776"/>
            <a:ext cx="4617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394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명의 탑승객 중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명의 생존여부를 맞춰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77%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정확도 달성</a:t>
            </a:r>
          </a:p>
        </p:txBody>
      </p:sp>
    </p:spTree>
    <p:extLst>
      <p:ext uri="{BB962C8B-B14F-4D97-AF65-F5344CB8AC3E}">
        <p14:creationId xmlns:p14="http://schemas.microsoft.com/office/powerpoint/2010/main" val="412528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6. </a:t>
            </a:r>
            <a:r>
              <a:rPr lang="ko-KR" altLang="en-US" dirty="0">
                <a:solidFill>
                  <a:srgbClr val="002060"/>
                </a:solidFill>
              </a:rPr>
              <a:t>결론도출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2228" y="6720396"/>
            <a:ext cx="2057400" cy="137604"/>
          </a:xfrm>
        </p:spPr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19</a:t>
            </a:fld>
            <a:r>
              <a:rPr lang="en-US" altLang="ko-KR" dirty="0"/>
              <a:t> / 24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7A940D38-9A68-44FD-AEE4-8E3B55B41FC2}"/>
              </a:ext>
            </a:extLst>
          </p:cNvPr>
          <p:cNvSpPr/>
          <p:nvPr/>
        </p:nvSpPr>
        <p:spPr>
          <a:xfrm>
            <a:off x="482167" y="1673864"/>
            <a:ext cx="3807400" cy="3807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3612F34-90DB-4B61-B48E-75797667F955}"/>
              </a:ext>
            </a:extLst>
          </p:cNvPr>
          <p:cNvSpPr/>
          <p:nvPr/>
        </p:nvSpPr>
        <p:spPr>
          <a:xfrm>
            <a:off x="4850826" y="1673864"/>
            <a:ext cx="3807400" cy="3807400"/>
          </a:xfrm>
          <a:prstGeom prst="ellipse">
            <a:avLst/>
          </a:prstGeom>
          <a:solidFill>
            <a:srgbClr val="F5A5A5"/>
          </a:solidFill>
          <a:ln w="76200">
            <a:solidFill>
              <a:srgbClr val="FF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07CD610-7742-4978-92B7-3E3F277C66E9}"/>
              </a:ext>
            </a:extLst>
          </p:cNvPr>
          <p:cNvSpPr txBox="1"/>
          <p:nvPr/>
        </p:nvSpPr>
        <p:spPr>
          <a:xfrm>
            <a:off x="816890" y="2184814"/>
            <a:ext cx="3137953" cy="167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여자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800" b="1" baseline="30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en-US" altLang="ko-KR" sz="2800" b="1" baseline="30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남자어린이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2D0545-1AA8-4993-8039-0B0B756C2DA5}"/>
              </a:ext>
            </a:extLst>
          </p:cNvPr>
          <p:cNvSpPr txBox="1"/>
          <p:nvPr/>
        </p:nvSpPr>
        <p:spPr>
          <a:xfrm>
            <a:off x="5185549" y="2184813"/>
            <a:ext cx="3137953" cy="167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성인남성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800" b="1" baseline="30000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남자어린이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D3A7A3BE-FF9A-4B1E-BA85-439233E971A3}"/>
              </a:ext>
            </a:extLst>
          </p:cNvPr>
          <p:cNvGrpSpPr/>
          <p:nvPr/>
        </p:nvGrpSpPr>
        <p:grpSpPr>
          <a:xfrm>
            <a:off x="1773859" y="4257900"/>
            <a:ext cx="1207465" cy="584775"/>
            <a:chOff x="1773859" y="4257900"/>
            <a:chExt cx="1207465" cy="584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ECE9B5A-46D8-4914-9335-22758EC07F2E}"/>
                </a:ext>
              </a:extLst>
            </p:cNvPr>
            <p:cNvSpPr/>
            <p:nvPr/>
          </p:nvSpPr>
          <p:spPr>
            <a:xfrm>
              <a:off x="1773859" y="4257900"/>
              <a:ext cx="9573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solidFill>
                    <a:schemeClr val="accent5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생존</a:t>
              </a:r>
              <a:endParaRPr lang="ko-KR" alt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xmlns="" id="{A345E785-31A9-4702-9B8F-045CEBB05365}"/>
                </a:ext>
              </a:extLst>
            </p:cNvPr>
            <p:cNvSpPr/>
            <p:nvPr/>
          </p:nvSpPr>
          <p:spPr>
            <a:xfrm>
              <a:off x="2731171" y="4352925"/>
              <a:ext cx="250153" cy="371475"/>
            </a:xfrm>
            <a:prstGeom prst="up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A1DE8F-9862-4114-81E7-AF67CA75586C}"/>
              </a:ext>
            </a:extLst>
          </p:cNvPr>
          <p:cNvGrpSpPr/>
          <p:nvPr/>
        </p:nvGrpSpPr>
        <p:grpSpPr>
          <a:xfrm>
            <a:off x="6209193" y="4257899"/>
            <a:ext cx="1200689" cy="584775"/>
            <a:chOff x="6209193" y="4257899"/>
            <a:chExt cx="1200689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34EC8B4-3A86-4599-8B41-75BA0DF358C1}"/>
                </a:ext>
              </a:extLst>
            </p:cNvPr>
            <p:cNvSpPr/>
            <p:nvPr/>
          </p:nvSpPr>
          <p:spPr>
            <a:xfrm>
              <a:off x="6209193" y="4257899"/>
              <a:ext cx="95731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</a:t>
              </a:r>
              <a:endParaRPr lang="ko-KR" alt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xmlns="" id="{CD83832F-CB84-43AF-BDE6-3B9EA4542E2E}"/>
                </a:ext>
              </a:extLst>
            </p:cNvPr>
            <p:cNvSpPr/>
            <p:nvPr/>
          </p:nvSpPr>
          <p:spPr>
            <a:xfrm>
              <a:off x="7159729" y="4352925"/>
              <a:ext cx="250153" cy="37147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4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27744" y="6646813"/>
            <a:ext cx="2057400" cy="137604"/>
          </a:xfrm>
        </p:spPr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2</a:t>
            </a:fld>
            <a:r>
              <a:rPr lang="en-US" altLang="ko-KR" dirty="0"/>
              <a:t> / 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795301" y="244876"/>
            <a:ext cx="158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TITANIC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91540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5876652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0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00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79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59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39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19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898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78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258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38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617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97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977430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01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1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460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40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0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0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179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859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39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219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98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578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258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938246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00" y="277664"/>
            <a:ext cx="528116" cy="396087"/>
          </a:xfrm>
          <a:prstGeom prst="rect">
            <a:avLst/>
          </a:prstGeom>
        </p:spPr>
      </p:pic>
      <p:sp>
        <p:nvSpPr>
          <p:cNvPr id="47" name="순서도: 수동 연산 46"/>
          <p:cNvSpPr/>
          <p:nvPr/>
        </p:nvSpPr>
        <p:spPr>
          <a:xfrm rot="5400000">
            <a:off x="3627724" y="315881"/>
            <a:ext cx="271318" cy="278635"/>
          </a:xfrm>
          <a:prstGeom prst="flowChartManualOperation">
            <a:avLst/>
          </a:prstGeom>
          <a:gradFill>
            <a:gsLst>
              <a:gs pos="3000">
                <a:schemeClr val="bg1">
                  <a:lumMod val="0"/>
                  <a:lumOff val="100000"/>
                  <a:alpha val="0"/>
                </a:schemeClr>
              </a:gs>
              <a:gs pos="100000">
                <a:srgbClr val="FDFD17"/>
              </a:gs>
              <a:gs pos="77000">
                <a:srgbClr val="FDFD17"/>
              </a:gs>
              <a:gs pos="63000">
                <a:srgbClr val="FDFD1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9"/>
          <a:stretch/>
        </p:blipFill>
        <p:spPr>
          <a:xfrm>
            <a:off x="-1" y="1245870"/>
            <a:ext cx="9144000" cy="46307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909" y="5146519"/>
            <a:ext cx="3055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1912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타이타닉호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영국에서 떠나 미국으로 향하고 있었다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2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4E9EBA3-6262-4EED-BE9B-2FEBAB6315DA}"/>
              </a:ext>
            </a:extLst>
          </p:cNvPr>
          <p:cNvSpPr/>
          <p:nvPr/>
        </p:nvSpPr>
        <p:spPr>
          <a:xfrm>
            <a:off x="0" y="0"/>
            <a:ext cx="9144000" cy="3676650"/>
          </a:xfrm>
          <a:prstGeom prst="rect">
            <a:avLst/>
          </a:prstGeom>
          <a:solidFill>
            <a:srgbClr val="FCF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15BFD3F-F2F4-45BF-BE6F-2D914AA7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1180">
            <a:off x="-94040" y="1460041"/>
            <a:ext cx="9191599" cy="3928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E80D57-4D98-4196-9F78-AD4C4742F0A5}"/>
              </a:ext>
            </a:extLst>
          </p:cNvPr>
          <p:cNvSpPr/>
          <p:nvPr/>
        </p:nvSpPr>
        <p:spPr>
          <a:xfrm rot="19819112">
            <a:off x="4092424" y="4364995"/>
            <a:ext cx="2410620" cy="57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4409A1-0F96-4036-87CE-C732462CEA08}"/>
              </a:ext>
            </a:extLst>
          </p:cNvPr>
          <p:cNvSpPr txBox="1"/>
          <p:nvPr/>
        </p:nvSpPr>
        <p:spPr>
          <a:xfrm rot="19927624">
            <a:off x="6190937" y="2389683"/>
            <a:ext cx="5933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</a:rPr>
              <a:t>Cruise</a:t>
            </a:r>
            <a:endParaRPr lang="ko-KR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그림 11" descr="실내, 테이블, 벽, 앉아있는이(가) 표시된 사진&#10;&#10;높은 신뢰도로 생성된 설명">
            <a:extLst>
              <a:ext uri="{FF2B5EF4-FFF2-40B4-BE49-F238E27FC236}">
                <a16:creationId xmlns:a16="http://schemas.microsoft.com/office/drawing/2014/main" xmlns="" id="{87867F7F-F3DB-4EA4-8A66-669F4F85D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54" y="4481163"/>
            <a:ext cx="2256850" cy="2250743"/>
          </a:xfrm>
          <a:prstGeom prst="rect">
            <a:avLst/>
          </a:prstGeom>
        </p:spPr>
      </p:pic>
      <p:pic>
        <p:nvPicPr>
          <p:cNvPr id="1026" name="Picture 2" descr="ë¹¨ê°í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10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9812603">
            <a:off x="1203365" y="4796784"/>
            <a:ext cx="14184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22 OCT 2018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9812603">
            <a:off x="6819158" y="2499061"/>
            <a:ext cx="14184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22 OCT 2018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104" y="420663"/>
            <a:ext cx="2993017" cy="98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침몰한 배에서 </a:t>
            </a:r>
            <a:endParaRPr lang="en-US" altLang="ko-KR" sz="2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살아남고 싶다면</a:t>
            </a:r>
            <a:r>
              <a:rPr lang="en-US" altLang="ko-KR" sz="2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02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2175795-476E-44E5-91DF-A639B311FF2D}"/>
              </a:ext>
            </a:extLst>
          </p:cNvPr>
          <p:cNvSpPr/>
          <p:nvPr/>
        </p:nvSpPr>
        <p:spPr>
          <a:xfrm>
            <a:off x="0" y="3772204"/>
            <a:ext cx="9143999" cy="3082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7. VGT </a:t>
            </a:r>
            <a:r>
              <a:rPr lang="ko-KR" altLang="en-US" dirty="0">
                <a:solidFill>
                  <a:srgbClr val="002060"/>
                </a:solidFill>
              </a:rPr>
              <a:t>적용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2228" y="6720396"/>
            <a:ext cx="2057400" cy="137604"/>
          </a:xfrm>
        </p:spPr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21</a:t>
            </a:fld>
            <a:r>
              <a:rPr lang="en-US" altLang="ko-KR" dirty="0"/>
              <a:t> / 24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2470"/>
              </p:ext>
            </p:extLst>
          </p:nvPr>
        </p:nvGraphicFramePr>
        <p:xfrm>
          <a:off x="782056" y="1333183"/>
          <a:ext cx="7579886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7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1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7268">
                  <a:extLst>
                    <a:ext uri="{9D8B030D-6E8A-4147-A177-3AD203B41FA5}">
                      <a16:colId xmlns:a16="http://schemas.microsoft.com/office/drawing/2014/main" xmlns="" val="2126856009"/>
                    </a:ext>
                  </a:extLst>
                </a:gridCol>
                <a:gridCol w="13141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여행기간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출발일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마스터코드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1974-12-25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2018-01-12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2018-03-12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EPP150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1975-09-10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2018-02-02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2018-08-02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CPP200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이슬아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1975-05-05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2018-03-15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2018-04-15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EPP330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여승은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1991-02-20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2018-03-23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2018-07-23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HPP600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왕초현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1994-06-08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2018-04-05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2018-05-05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JPF250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정혜진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1995-04-28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2018-07-16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2018-12-16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JPF990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18387" y="940603"/>
            <a:ext cx="182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VGT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여행기록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3825249" y="4408655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C8F510C-B4C4-4026-9CB4-20B4C6A75F1F}"/>
              </a:ext>
            </a:extLst>
          </p:cNvPr>
          <p:cNvSpPr txBox="1"/>
          <p:nvPr/>
        </p:nvSpPr>
        <p:spPr>
          <a:xfrm>
            <a:off x="2628079" y="4594175"/>
            <a:ext cx="82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F97BFA3-4180-4CAD-87C5-6D7A56A4FCFC}"/>
              </a:ext>
            </a:extLst>
          </p:cNvPr>
          <p:cNvSpPr txBox="1"/>
          <p:nvPr/>
        </p:nvSpPr>
        <p:spPr>
          <a:xfrm>
            <a:off x="2628078" y="5339863"/>
            <a:ext cx="82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7B7458-88B2-4A67-9560-DC41741BDBDB}"/>
              </a:ext>
            </a:extLst>
          </p:cNvPr>
          <p:cNvSpPr txBox="1"/>
          <p:nvPr/>
        </p:nvSpPr>
        <p:spPr>
          <a:xfrm>
            <a:off x="2514493" y="6076858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여행기간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4883828" y="4408655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40~50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5899706" y="4408655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3825249" y="5147588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4883828" y="5142808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3825249" y="5886521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장기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337A68C-A68D-4E56-B4A3-053B0E2C2948}"/>
              </a:ext>
            </a:extLst>
          </p:cNvPr>
          <p:cNvSpPr/>
          <p:nvPr/>
        </p:nvSpPr>
        <p:spPr>
          <a:xfrm>
            <a:off x="4883828" y="5886521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17298" y="3888795"/>
            <a:ext cx="403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생성을 위한 여행기록 데이터 항목 및 타입 선정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0249" y="3227567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7" r="28241" b="24800"/>
          <a:stretch/>
        </p:blipFill>
        <p:spPr>
          <a:xfrm>
            <a:off x="997664" y="1974654"/>
            <a:ext cx="983367" cy="126769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7. VGT </a:t>
            </a:r>
            <a:r>
              <a:rPr lang="ko-KR" altLang="en-US" dirty="0">
                <a:solidFill>
                  <a:srgbClr val="002060"/>
                </a:solidFill>
              </a:rPr>
              <a:t>적용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2228" y="6720396"/>
            <a:ext cx="2057400" cy="137604"/>
          </a:xfrm>
        </p:spPr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22</a:t>
            </a:fld>
            <a:r>
              <a:rPr lang="en-US" altLang="ko-KR" dirty="0"/>
              <a:t> / 24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648228" y="2975725"/>
            <a:ext cx="977473" cy="3716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077276" y="2977889"/>
            <a:ext cx="977473" cy="3716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이상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03" y="1428976"/>
            <a:ext cx="723537" cy="10204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07" y="1314831"/>
            <a:ext cx="652179" cy="92162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206" y="1616433"/>
            <a:ext cx="580890" cy="82475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460" y="1851768"/>
            <a:ext cx="461900" cy="6509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0" name="꺾인 연결선 9"/>
          <p:cNvCxnSpPr>
            <a:stCxn id="24" idx="2"/>
            <a:endCxn id="38" idx="0"/>
          </p:cNvCxnSpPr>
          <p:nvPr/>
        </p:nvCxnSpPr>
        <p:spPr>
          <a:xfrm rot="16200000" flipH="1">
            <a:off x="5490129" y="1902004"/>
            <a:ext cx="475165" cy="167660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4" idx="2"/>
            <a:endCxn id="25" idx="0"/>
          </p:cNvCxnSpPr>
          <p:nvPr/>
        </p:nvCxnSpPr>
        <p:spPr>
          <a:xfrm rot="5400000">
            <a:off x="3776688" y="1863002"/>
            <a:ext cx="473001" cy="1752445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184555" y="1192248"/>
            <a:ext cx="2224168" cy="586421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대의 마지막 여름휴가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일동안 어디로 가면 좋을까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81" name="타원 80"/>
          <p:cNvSpPr/>
          <p:nvPr/>
        </p:nvSpPr>
        <p:spPr>
          <a:xfrm>
            <a:off x="1840425" y="2017693"/>
            <a:ext cx="133932" cy="107743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934661" y="1867935"/>
            <a:ext cx="212843" cy="171225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92" y="1133283"/>
            <a:ext cx="723537" cy="10204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66" y="966142"/>
            <a:ext cx="806979" cy="114037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801" y="1300895"/>
            <a:ext cx="580890" cy="82475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82" y="1629122"/>
            <a:ext cx="461900" cy="6509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1" name="직사각형 50"/>
          <p:cNvSpPr/>
          <p:nvPr/>
        </p:nvSpPr>
        <p:spPr>
          <a:xfrm>
            <a:off x="4400674" y="2977892"/>
            <a:ext cx="977473" cy="3716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40~50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</a:t>
            </a:r>
          </a:p>
        </p:txBody>
      </p:sp>
      <p:cxnSp>
        <p:nvCxnSpPr>
          <p:cNvPr id="9" name="직선 연결선 8"/>
          <p:cNvCxnSpPr>
            <a:stCxn id="24" idx="2"/>
            <a:endCxn id="51" idx="0"/>
          </p:cNvCxnSpPr>
          <p:nvPr/>
        </p:nvCxnSpPr>
        <p:spPr>
          <a:xfrm>
            <a:off x="4889410" y="2502724"/>
            <a:ext cx="1" cy="475168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22" y="1152242"/>
            <a:ext cx="509428" cy="7184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2193164" y="4055157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60077" y="4055156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031336" y="4064664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745888" y="4064664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793664" y="4066047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남성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508216" y="4066047"/>
            <a:ext cx="977473" cy="371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</a:p>
        </p:txBody>
      </p:sp>
      <p:cxnSp>
        <p:nvCxnSpPr>
          <p:cNvPr id="14" name="꺾인 연결선 13"/>
          <p:cNvCxnSpPr>
            <a:stCxn id="25" idx="2"/>
            <a:endCxn id="57" idx="0"/>
          </p:cNvCxnSpPr>
          <p:nvPr/>
        </p:nvCxnSpPr>
        <p:spPr>
          <a:xfrm rot="5400000">
            <a:off x="1789008" y="2707199"/>
            <a:ext cx="707764" cy="1988151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5" idx="2"/>
            <a:endCxn id="55" idx="0"/>
          </p:cNvCxnSpPr>
          <p:nvPr/>
        </p:nvCxnSpPr>
        <p:spPr>
          <a:xfrm rot="5400000">
            <a:off x="2555551" y="3473742"/>
            <a:ext cx="707765" cy="455064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1" idx="2"/>
            <a:endCxn id="59" idx="0"/>
          </p:cNvCxnSpPr>
          <p:nvPr/>
        </p:nvCxnSpPr>
        <p:spPr>
          <a:xfrm rot="5400000">
            <a:off x="4204466" y="3379718"/>
            <a:ext cx="715105" cy="654786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51" idx="2"/>
            <a:endCxn id="58" idx="0"/>
          </p:cNvCxnSpPr>
          <p:nvPr/>
        </p:nvCxnSpPr>
        <p:spPr>
          <a:xfrm rot="16200000" flipH="1">
            <a:off x="4847190" y="3391780"/>
            <a:ext cx="715105" cy="63066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8" idx="2"/>
            <a:endCxn id="61" idx="0"/>
          </p:cNvCxnSpPr>
          <p:nvPr/>
        </p:nvCxnSpPr>
        <p:spPr>
          <a:xfrm rot="16200000" flipH="1">
            <a:off x="6423238" y="3492331"/>
            <a:ext cx="716491" cy="43094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8" idx="2"/>
            <a:endCxn id="60" idx="0"/>
          </p:cNvCxnSpPr>
          <p:nvPr/>
        </p:nvCxnSpPr>
        <p:spPr>
          <a:xfrm rot="16200000" flipH="1">
            <a:off x="7065962" y="2849607"/>
            <a:ext cx="716491" cy="17163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06197" y="4516839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요트투어 포함일정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43869" y="4516839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북경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특급호텔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박일정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4109" y="4516839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오사카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온천 자유일정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01280" y="4516839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미동부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3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대캐년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포함일정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08319" y="5710144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서유럽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용프라우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73241" y="5253749"/>
            <a:ext cx="977473" cy="37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단기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3108319" y="5253750"/>
            <a:ext cx="977473" cy="37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장기</a:t>
            </a:r>
          </a:p>
        </p:txBody>
      </p:sp>
      <p:cxnSp>
        <p:nvCxnSpPr>
          <p:cNvPr id="126" name="꺾인 연결선 125"/>
          <p:cNvCxnSpPr>
            <a:stCxn id="59" idx="2"/>
            <a:endCxn id="123" idx="0"/>
          </p:cNvCxnSpPr>
          <p:nvPr/>
        </p:nvCxnSpPr>
        <p:spPr>
          <a:xfrm rot="5400000">
            <a:off x="3507132" y="4526256"/>
            <a:ext cx="817419" cy="637569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9" idx="2"/>
            <a:endCxn id="122" idx="0"/>
          </p:cNvCxnSpPr>
          <p:nvPr/>
        </p:nvCxnSpPr>
        <p:spPr>
          <a:xfrm rot="16200000" flipH="1">
            <a:off x="4139592" y="4531363"/>
            <a:ext cx="817418" cy="627353"/>
          </a:xfrm>
          <a:prstGeom prst="bentConnector3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1319" y="5708283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호이안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536281" y="4516839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북해도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마루야마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74109" y="4987666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오키나와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여유로운 휴식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53722" y="5430858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7821729" y="4987666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노옵션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준특급호텔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36281" y="4987666"/>
            <a:ext cx="949408" cy="400110"/>
          </a:xfrm>
          <a:prstGeom prst="rect">
            <a:avLst/>
          </a:prstGeom>
          <a:noFill/>
          <a:ln w="28575">
            <a:solidFill>
              <a:srgbClr val="FD63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하노이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옌뜨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532082" y="4946637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452081" y="6113398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733061" y="6113397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378260" y="4946637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8164190" y="5430857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6846789" y="5425666"/>
            <a:ext cx="461665" cy="277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5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7. VGT </a:t>
            </a:r>
            <a:r>
              <a:rPr lang="ko-KR" altLang="en-US" dirty="0">
                <a:solidFill>
                  <a:srgbClr val="002060"/>
                </a:solidFill>
              </a:rPr>
              <a:t>적용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2228" y="6720396"/>
            <a:ext cx="2057400" cy="137604"/>
          </a:xfrm>
        </p:spPr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23</a:t>
            </a:fld>
            <a:r>
              <a:rPr lang="en-US" altLang="ko-KR" dirty="0"/>
              <a:t> / 24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57616" y="1167033"/>
            <a:ext cx="2487168" cy="4465340"/>
          </a:xfrm>
          <a:prstGeom prst="roundRect">
            <a:avLst>
              <a:gd name="adj" fmla="val 52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63356" y="1528765"/>
            <a:ext cx="2075688" cy="375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46870" y="5376506"/>
            <a:ext cx="708660" cy="1645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396378" y="1316629"/>
            <a:ext cx="609645" cy="701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9" t="42804" r="11601" b="10120"/>
          <a:stretch/>
        </p:blipFill>
        <p:spPr>
          <a:xfrm>
            <a:off x="1784068" y="1806395"/>
            <a:ext cx="364772" cy="360184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2380945" y="1694180"/>
            <a:ext cx="2000209" cy="517259"/>
          </a:xfrm>
          <a:prstGeom prst="wedgeRoundRectCallout">
            <a:avLst>
              <a:gd name="adj1" fmla="val -57573"/>
              <a:gd name="adj2" fmla="val 83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반갑습니다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큐비입니다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연령대를 알려주세요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92772" y="1167033"/>
            <a:ext cx="2487168" cy="4465340"/>
          </a:xfrm>
          <a:prstGeom prst="roundRect">
            <a:avLst>
              <a:gd name="adj" fmla="val 527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98512" y="1528765"/>
            <a:ext cx="2075688" cy="375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2026" y="5376107"/>
            <a:ext cx="708660" cy="16459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31534" y="1316629"/>
            <a:ext cx="609645" cy="701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9" t="42804" r="11601" b="10120"/>
          <a:stretch/>
        </p:blipFill>
        <p:spPr>
          <a:xfrm>
            <a:off x="1784068" y="2994659"/>
            <a:ext cx="364772" cy="360184"/>
          </a:xfrm>
          <a:prstGeom prst="rect">
            <a:avLst/>
          </a:prstGeom>
        </p:spPr>
      </p:pic>
      <p:sp>
        <p:nvSpPr>
          <p:cNvPr id="62" name="모서리가 둥근 사각형 설명선 61"/>
          <p:cNvSpPr/>
          <p:nvPr/>
        </p:nvSpPr>
        <p:spPr>
          <a:xfrm>
            <a:off x="2380946" y="2854527"/>
            <a:ext cx="2000208" cy="517259"/>
          </a:xfrm>
          <a:prstGeom prst="wedgeRoundRectCallout">
            <a:avLst>
              <a:gd name="adj1" fmla="val -57573"/>
              <a:gd name="adj2" fmla="val 83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성별을 알려주세요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9" t="42804" r="11601" b="10120"/>
          <a:stretch/>
        </p:blipFill>
        <p:spPr>
          <a:xfrm>
            <a:off x="1749993" y="4127088"/>
            <a:ext cx="364772" cy="360184"/>
          </a:xfrm>
          <a:prstGeom prst="rect">
            <a:avLst/>
          </a:prstGeom>
        </p:spPr>
      </p:pic>
      <p:sp>
        <p:nvSpPr>
          <p:cNvPr id="66" name="모서리가 둥근 사각형 설명선 65"/>
          <p:cNvSpPr/>
          <p:nvPr/>
        </p:nvSpPr>
        <p:spPr>
          <a:xfrm>
            <a:off x="2346870" y="4014873"/>
            <a:ext cx="1803654" cy="517259"/>
          </a:xfrm>
          <a:prstGeom prst="wedgeRoundRectCallout">
            <a:avLst>
              <a:gd name="adj1" fmla="val -57573"/>
              <a:gd name="adj2" fmla="val 83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며칠 동안 다녀오실 건가요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2532887" y="2380156"/>
            <a:ext cx="568471" cy="267169"/>
          </a:xfrm>
          <a:prstGeom prst="wedgeRoundRectCallout">
            <a:avLst>
              <a:gd name="adj1" fmla="val 58544"/>
              <a:gd name="adj2" fmla="val 7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49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살</a:t>
            </a: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2615223" y="3540502"/>
            <a:ext cx="486135" cy="267169"/>
          </a:xfrm>
          <a:prstGeom prst="wedgeRoundRectCallout">
            <a:avLst>
              <a:gd name="adj1" fmla="val 58544"/>
              <a:gd name="adj2" fmla="val 7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945" y="5906128"/>
            <a:ext cx="51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이용한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여행상품 추천시스템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2561" y="1639316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721290" y="2824373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710673" y="3956802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5781757" y="2456873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747301" y="2731976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2231046" y="4756118"/>
            <a:ext cx="870312" cy="275491"/>
          </a:xfrm>
          <a:prstGeom prst="wedgeRoundRectCallout">
            <a:avLst>
              <a:gd name="adj1" fmla="val 58544"/>
              <a:gd name="adj2" fmla="val 7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이상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99" y="2606549"/>
            <a:ext cx="1159179" cy="16380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41971"/>
          <a:stretch/>
        </p:blipFill>
        <p:spPr>
          <a:xfrm>
            <a:off x="7090786" y="2606550"/>
            <a:ext cx="672570" cy="16380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9" t="42804" r="11601" b="10120"/>
          <a:stretch/>
        </p:blipFill>
        <p:spPr>
          <a:xfrm>
            <a:off x="5788410" y="1830680"/>
            <a:ext cx="364772" cy="360184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5749090" y="1660394"/>
            <a:ext cx="125555" cy="19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6358201" y="1673605"/>
            <a:ext cx="2078675" cy="729967"/>
          </a:xfrm>
          <a:prstGeom prst="wedgeRoundRectCallout">
            <a:avLst>
              <a:gd name="adj1" fmla="val -57573"/>
              <a:gd name="adj2" fmla="val 838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 여성분들이 많이 찾는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장기 여행 추천상품을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알려드리겠습니다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86" y="2335614"/>
            <a:ext cx="427639" cy="4276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56" y="3460266"/>
            <a:ext cx="427639" cy="42763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88" y="4684986"/>
            <a:ext cx="427639" cy="42763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907312" y="4289793"/>
            <a:ext cx="731232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08" y="1488924"/>
            <a:ext cx="2533650" cy="2637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FE6DF9-1E2C-4737-9B41-9AE9BFAF0E60}"/>
              </a:ext>
            </a:extLst>
          </p:cNvPr>
          <p:cNvSpPr txBox="1"/>
          <p:nvPr/>
        </p:nvSpPr>
        <p:spPr>
          <a:xfrm>
            <a:off x="4190462" y="372611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 :)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2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6"/>
          <a:stretch/>
        </p:blipFill>
        <p:spPr>
          <a:xfrm>
            <a:off x="-1" y="5163729"/>
            <a:ext cx="9151995" cy="727877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27744" y="6646813"/>
            <a:ext cx="2057400" cy="137604"/>
          </a:xfrm>
        </p:spPr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3</a:t>
            </a:fld>
            <a:r>
              <a:rPr lang="en-US" altLang="ko-KR" dirty="0"/>
              <a:t> / 24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891540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5876652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0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00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79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59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39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19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898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78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258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38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617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97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977430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01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1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460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40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0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0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179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859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39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219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98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578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258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938246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09204" y="2762316"/>
            <a:ext cx="782876" cy="78287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6121" y="4178033"/>
            <a:ext cx="782876" cy="78287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4889" y1="14222" x2="88000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6" y="2854637"/>
            <a:ext cx="630966" cy="6309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0" y="4321155"/>
            <a:ext cx="411378" cy="501077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785716" y="4178033"/>
            <a:ext cx="782876" cy="782876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5" y="4321155"/>
            <a:ext cx="411378" cy="50107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6203" y="4269294"/>
            <a:ext cx="31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1684" y="4269294"/>
            <a:ext cx="31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A25806B0-2B88-486D-9AB3-E627DF7FAE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37" b="95418" l="1366" r="97876">
                        <a14:foregroundMark x1="46282" y1="3768" x2="50076" y2="40020"/>
                        <a14:foregroundMark x1="50076" y1="40020" x2="49014" y2="43075"/>
                        <a14:foregroundMark x1="13505" y1="84521" x2="19575" y2="97760"/>
                        <a14:foregroundMark x1="19575" y1="97760" x2="37178" y2="97963"/>
                        <a14:foregroundMark x1="37178" y1="97963" x2="54780" y2="95316"/>
                        <a14:foregroundMark x1="54780" y1="95316" x2="73141" y2="95519"/>
                        <a14:foregroundMark x1="73141" y1="95519" x2="84674" y2="85743"/>
                        <a14:foregroundMark x1="84674" y1="85743" x2="41123" y2="88697"/>
                        <a14:foregroundMark x1="41123" y1="88697" x2="13809" y2="84521"/>
                        <a14:foregroundMark x1="1669" y1="82688" x2="6829" y2="82383"/>
                        <a14:foregroundMark x1="5159" y1="46130" x2="10470" y2="62016"/>
                        <a14:foregroundMark x1="10470" y1="62016" x2="7891" y2="74847"/>
                        <a14:foregroundMark x1="7891" y1="74847" x2="1669" y2="61914"/>
                        <a14:foregroundMark x1="1669" y1="61914" x2="10319" y2="13340"/>
                        <a14:foregroundMark x1="10319" y1="13340" x2="17147" y2="2444"/>
                        <a14:foregroundMark x1="17147" y1="2444" x2="35205" y2="2037"/>
                        <a14:foregroundMark x1="35205" y1="2037" x2="56753" y2="4684"/>
                        <a14:foregroundMark x1="56753" y1="4684" x2="70865" y2="12118"/>
                        <a14:foregroundMark x1="70865" y1="12118" x2="84219" y2="28310"/>
                        <a14:foregroundMark x1="84219" y1="28310" x2="65250" y2="39104"/>
                        <a14:foregroundMark x1="65250" y1="39104" x2="43551" y2="36864"/>
                        <a14:foregroundMark x1="43551" y1="36864" x2="28832" y2="28513"/>
                        <a14:foregroundMark x1="28832" y1="28513" x2="26100" y2="14868"/>
                        <a14:foregroundMark x1="26100" y1="14868" x2="49014" y2="8656"/>
                        <a14:foregroundMark x1="49014" y1="8656" x2="71775" y2="22301"/>
                        <a14:foregroundMark x1="71775" y1="22301" x2="58118" y2="30244"/>
                        <a14:foregroundMark x1="58118" y1="30244" x2="52807" y2="20672"/>
                        <a14:foregroundMark x1="70258" y1="3564" x2="83156" y2="12016"/>
                        <a14:foregroundMark x1="83156" y1="12016" x2="90288" y2="25153"/>
                        <a14:foregroundMark x1="90288" y1="25153" x2="82853" y2="51324"/>
                        <a14:foregroundMark x1="82853" y1="51324" x2="96206" y2="62627"/>
                        <a14:foregroundMark x1="96206" y1="62627" x2="97876" y2="74745"/>
                        <a14:foregroundMark x1="97876" y1="74745" x2="91502" y2="79328"/>
                        <a14:foregroundMark x1="52807" y1="76578" x2="45827" y2="819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32" y="1549996"/>
            <a:ext cx="2734100" cy="407159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3870D9A-F8DA-401D-B4B0-EBFA2CC0C97A}"/>
              </a:ext>
            </a:extLst>
          </p:cNvPr>
          <p:cNvSpPr/>
          <p:nvPr/>
        </p:nvSpPr>
        <p:spPr>
          <a:xfrm>
            <a:off x="2094378" y="3360332"/>
            <a:ext cx="2669018" cy="70731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2ACEEE0-3E52-4265-8CE9-C8847FAD3ED6}"/>
              </a:ext>
            </a:extLst>
          </p:cNvPr>
          <p:cNvSpPr/>
          <p:nvPr/>
        </p:nvSpPr>
        <p:spPr>
          <a:xfrm>
            <a:off x="2099869" y="4149922"/>
            <a:ext cx="2669018" cy="915324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18">
            <a:extLst>
              <a:ext uri="{FF2B5EF4-FFF2-40B4-BE49-F238E27FC236}">
                <a16:creationId xmlns:a16="http://schemas.microsoft.com/office/drawing/2014/main" xmlns="" id="{C3C40B83-59E3-4DDE-B55E-686144F8BEFB}"/>
              </a:ext>
            </a:extLst>
          </p:cNvPr>
          <p:cNvSpPr/>
          <p:nvPr/>
        </p:nvSpPr>
        <p:spPr>
          <a:xfrm rot="12792255">
            <a:off x="1634861" y="3404764"/>
            <a:ext cx="340353" cy="16745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57">
            <a:extLst>
              <a:ext uri="{FF2B5EF4-FFF2-40B4-BE49-F238E27FC236}">
                <a16:creationId xmlns:a16="http://schemas.microsoft.com/office/drawing/2014/main" xmlns="" id="{86F01BE3-9E00-43A8-AFE7-2620B5721873}"/>
              </a:ext>
            </a:extLst>
          </p:cNvPr>
          <p:cNvSpPr/>
          <p:nvPr/>
        </p:nvSpPr>
        <p:spPr>
          <a:xfrm rot="10800000">
            <a:off x="1652924" y="4455568"/>
            <a:ext cx="340353" cy="16745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D505258-C2DE-40D3-8635-21ADAC94B935}"/>
              </a:ext>
            </a:extLst>
          </p:cNvPr>
          <p:cNvSpPr txBox="1"/>
          <p:nvPr/>
        </p:nvSpPr>
        <p:spPr>
          <a:xfrm>
            <a:off x="930860" y="3506738"/>
            <a:ext cx="63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8D0C52F-29B1-42B8-A70C-2932D29F3774}"/>
              </a:ext>
            </a:extLst>
          </p:cNvPr>
          <p:cNvSpPr txBox="1"/>
          <p:nvPr/>
        </p:nvSpPr>
        <p:spPr>
          <a:xfrm>
            <a:off x="227302" y="4942777"/>
            <a:ext cx="62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280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ADC55C7-E34E-429A-B35D-6A0296E6489A}"/>
              </a:ext>
            </a:extLst>
          </p:cNvPr>
          <p:cNvSpPr txBox="1"/>
          <p:nvPr/>
        </p:nvSpPr>
        <p:spPr>
          <a:xfrm>
            <a:off x="926677" y="4942777"/>
            <a:ext cx="66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700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sp>
        <p:nvSpPr>
          <p:cNvPr id="85" name="화살표: 오른쪽 65">
            <a:extLst>
              <a:ext uri="{FF2B5EF4-FFF2-40B4-BE49-F238E27FC236}">
                <a16:creationId xmlns:a16="http://schemas.microsoft.com/office/drawing/2014/main" xmlns="" id="{60EBA58C-BD8E-43CF-833A-EB69E834147C}"/>
              </a:ext>
            </a:extLst>
          </p:cNvPr>
          <p:cNvSpPr/>
          <p:nvPr/>
        </p:nvSpPr>
        <p:spPr>
          <a:xfrm rot="19480517">
            <a:off x="4870038" y="4059641"/>
            <a:ext cx="340353" cy="16745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3CB511C-A26E-4705-9177-D81198E2FEC6}"/>
              </a:ext>
            </a:extLst>
          </p:cNvPr>
          <p:cNvSpPr/>
          <p:nvPr/>
        </p:nvSpPr>
        <p:spPr>
          <a:xfrm>
            <a:off x="1869839" y="2036918"/>
            <a:ext cx="1101134" cy="53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38168E8D-DA37-4BB2-ABA2-D7F843472FBC}"/>
              </a:ext>
            </a:extLst>
          </p:cNvPr>
          <p:cNvSpPr/>
          <p:nvPr/>
        </p:nvSpPr>
        <p:spPr>
          <a:xfrm>
            <a:off x="3920552" y="1988856"/>
            <a:ext cx="1101134" cy="53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3351" y="1578991"/>
            <a:ext cx="161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타이타닉호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구조</a:t>
            </a:r>
          </a:p>
        </p:txBody>
      </p:sp>
      <p:pic>
        <p:nvPicPr>
          <p:cNvPr id="90" name="그림 89" descr="사람, 실외, 남자, 하늘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D3670BA-C917-4F3B-A2A6-2382D54814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32" b="96477" l="755" r="95472">
                        <a14:foregroundMark x1="42013" y1="62416" x2="38742" y2="73658"/>
                        <a14:foregroundMark x1="38742" y1="73658" x2="31321" y2="81544"/>
                        <a14:foregroundMark x1="31321" y1="81544" x2="40629" y2="83725"/>
                        <a14:foregroundMark x1="40629" y1="83725" x2="48302" y2="96477"/>
                        <a14:foregroundMark x1="48302" y1="96477" x2="51572" y2="84899"/>
                        <a14:foregroundMark x1="51572" y1="84899" x2="44780" y2="76510"/>
                        <a14:foregroundMark x1="44780" y1="76510" x2="49182" y2="64262"/>
                        <a14:foregroundMark x1="49182" y1="64262" x2="41635" y2="68624"/>
                        <a14:foregroundMark x1="13836" y1="63423" x2="3145" y2="63423"/>
                        <a14:foregroundMark x1="16981" y1="73490" x2="2516" y2="81711"/>
                        <a14:foregroundMark x1="86164" y1="65604" x2="92704" y2="69128"/>
                        <a14:foregroundMark x1="94465" y1="67114" x2="95597" y2="67617"/>
                        <a14:foregroundMark x1="755" y1="65772" x2="1887" y2="657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7651" y="3032153"/>
            <a:ext cx="3964602" cy="2841396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BD74F49B-BC6E-4954-8BC5-C31FDC659BD0}"/>
              </a:ext>
            </a:extLst>
          </p:cNvPr>
          <p:cNvGrpSpPr/>
          <p:nvPr/>
        </p:nvGrpSpPr>
        <p:grpSpPr>
          <a:xfrm>
            <a:off x="5273264" y="3330495"/>
            <a:ext cx="782876" cy="782876"/>
            <a:chOff x="1638207" y="4423903"/>
            <a:chExt cx="685800" cy="6858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2E7FDA2A-65F8-461D-B1ED-F966699BAD32}"/>
                </a:ext>
              </a:extLst>
            </p:cNvPr>
            <p:cNvSpPr/>
            <p:nvPr/>
          </p:nvSpPr>
          <p:spPr>
            <a:xfrm>
              <a:off x="1638207" y="4423903"/>
              <a:ext cx="685800" cy="685800"/>
            </a:xfrm>
            <a:prstGeom prst="ellipse">
              <a:avLst/>
            </a:prstGeom>
            <a:solidFill>
              <a:srgbClr val="F5E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F69C46A4-9967-4C42-806C-3C2ED8BF1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411" y="4448107"/>
              <a:ext cx="637392" cy="637392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FC4ADAC-56AD-4CB9-B76A-95D60C3A2431}"/>
              </a:ext>
            </a:extLst>
          </p:cNvPr>
          <p:cNvSpPr txBox="1"/>
          <p:nvPr/>
        </p:nvSpPr>
        <p:spPr>
          <a:xfrm>
            <a:off x="5398937" y="4074917"/>
            <a:ext cx="64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</a:p>
        </p:txBody>
      </p:sp>
      <p:sp>
        <p:nvSpPr>
          <p:cNvPr id="95" name="말풍선: 모서리가 둥근 사각형 14">
            <a:extLst>
              <a:ext uri="{FF2B5EF4-FFF2-40B4-BE49-F238E27FC236}">
                <a16:creationId xmlns:a16="http://schemas.microsoft.com/office/drawing/2014/main" xmlns="" id="{57421C96-54D7-4F7C-A4DC-12A2DE7AEC80}"/>
              </a:ext>
            </a:extLst>
          </p:cNvPr>
          <p:cNvSpPr/>
          <p:nvPr/>
        </p:nvSpPr>
        <p:spPr>
          <a:xfrm>
            <a:off x="6256360" y="2417910"/>
            <a:ext cx="2002134" cy="786889"/>
          </a:xfrm>
          <a:prstGeom prst="wedgeRoundRectCallout">
            <a:avLst>
              <a:gd name="adj1" fmla="val -21632"/>
              <a:gd name="adj2" fmla="val 782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00" y="277664"/>
            <a:ext cx="528116" cy="396087"/>
          </a:xfrm>
          <a:prstGeom prst="rect">
            <a:avLst/>
          </a:prstGeom>
        </p:spPr>
      </p:pic>
      <p:sp>
        <p:nvSpPr>
          <p:cNvPr id="99" name="순서도: 수동 연산 98"/>
          <p:cNvSpPr/>
          <p:nvPr/>
        </p:nvSpPr>
        <p:spPr>
          <a:xfrm rot="5400000">
            <a:off x="3627724" y="315881"/>
            <a:ext cx="271318" cy="278635"/>
          </a:xfrm>
          <a:prstGeom prst="flowChartManualOperation">
            <a:avLst/>
          </a:prstGeom>
          <a:gradFill>
            <a:gsLst>
              <a:gs pos="3000">
                <a:schemeClr val="bg1">
                  <a:lumMod val="0"/>
                  <a:lumOff val="100000"/>
                  <a:alpha val="0"/>
                </a:schemeClr>
              </a:gs>
              <a:gs pos="100000">
                <a:srgbClr val="FDFD17"/>
              </a:gs>
              <a:gs pos="77000">
                <a:srgbClr val="FDFD17"/>
              </a:gs>
              <a:gs pos="63000">
                <a:srgbClr val="FDFD1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E74041-F0FD-4E0B-8B4B-30E6501CC64E}"/>
              </a:ext>
            </a:extLst>
          </p:cNvPr>
          <p:cNvSpPr txBox="1"/>
          <p:nvPr/>
        </p:nvSpPr>
        <p:spPr>
          <a:xfrm>
            <a:off x="3795301" y="244876"/>
            <a:ext cx="158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TITANIC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화살표: 오른쪽 65">
            <a:extLst>
              <a:ext uri="{FF2B5EF4-FFF2-40B4-BE49-F238E27FC236}">
                <a16:creationId xmlns:a16="http://schemas.microsoft.com/office/drawing/2014/main" xmlns="" id="{4E5F6275-6181-4305-A843-9917CDCFCEF9}"/>
              </a:ext>
            </a:extLst>
          </p:cNvPr>
          <p:cNvSpPr/>
          <p:nvPr/>
        </p:nvSpPr>
        <p:spPr>
          <a:xfrm>
            <a:off x="4840510" y="3720851"/>
            <a:ext cx="340353" cy="16745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44143D-22B0-4DA3-9FD7-42A296B80DEE}"/>
              </a:ext>
            </a:extLst>
          </p:cNvPr>
          <p:cNvSpPr txBox="1"/>
          <p:nvPr/>
        </p:nvSpPr>
        <p:spPr>
          <a:xfrm>
            <a:off x="6380966" y="2488188"/>
            <a:ext cx="178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잭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느낌이 좋지않아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배가 침몰할 것만 같아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 살아남을 수 있을까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0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27744" y="6646813"/>
            <a:ext cx="2057400" cy="137604"/>
          </a:xfrm>
        </p:spPr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4</a:t>
            </a:fld>
            <a:r>
              <a:rPr lang="en-US" altLang="ko-KR" dirty="0"/>
              <a:t> / 24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891540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5876652"/>
            <a:ext cx="9144000" cy="354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0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0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00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79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59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39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19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898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578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2584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381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61792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97678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977430" y="952917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01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81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460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40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20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0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179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859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39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2192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8989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57874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258494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938246" y="5944015"/>
            <a:ext cx="231576" cy="23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2A2B4E61-AF42-4C88-8EF0-A0C6AF48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1580"/>
            <a:ext cx="9143999" cy="46350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4309" y="4976572"/>
            <a:ext cx="4616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항해를 한지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일이 지난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1912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타이타닉호는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빙산과 충돌하여 침몰하였다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사고로 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1514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명이 사망하였다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00" y="277664"/>
            <a:ext cx="528116" cy="396087"/>
          </a:xfrm>
          <a:prstGeom prst="rect">
            <a:avLst/>
          </a:prstGeom>
        </p:spPr>
      </p:pic>
      <p:sp>
        <p:nvSpPr>
          <p:cNvPr id="102" name="순서도: 수동 연산 101"/>
          <p:cNvSpPr/>
          <p:nvPr/>
        </p:nvSpPr>
        <p:spPr>
          <a:xfrm rot="5400000">
            <a:off x="3627724" y="315881"/>
            <a:ext cx="271318" cy="278635"/>
          </a:xfrm>
          <a:prstGeom prst="flowChartManualOperation">
            <a:avLst/>
          </a:prstGeom>
          <a:gradFill>
            <a:gsLst>
              <a:gs pos="3000">
                <a:schemeClr val="bg1">
                  <a:lumMod val="0"/>
                  <a:lumOff val="100000"/>
                  <a:alpha val="0"/>
                </a:schemeClr>
              </a:gs>
              <a:gs pos="100000">
                <a:srgbClr val="FDFD17"/>
              </a:gs>
              <a:gs pos="77000">
                <a:srgbClr val="FDFD17"/>
              </a:gs>
              <a:gs pos="63000">
                <a:srgbClr val="FDFD1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AEDF4C-AE17-4A4A-8EA9-C4A363F6E1ED}"/>
              </a:ext>
            </a:extLst>
          </p:cNvPr>
          <p:cNvSpPr txBox="1"/>
          <p:nvPr/>
        </p:nvSpPr>
        <p:spPr>
          <a:xfrm>
            <a:off x="3795301" y="244876"/>
            <a:ext cx="158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TITANIC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7" y="257426"/>
            <a:ext cx="325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2400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5</a:t>
            </a:fld>
            <a:r>
              <a:rPr lang="en-US" altLang="ko-KR" dirty="0"/>
              <a:t> / 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DD33C9C-B44A-4990-B364-FABC132C1B6D}"/>
              </a:ext>
            </a:extLst>
          </p:cNvPr>
          <p:cNvSpPr txBox="1"/>
          <p:nvPr/>
        </p:nvSpPr>
        <p:spPr>
          <a:xfrm>
            <a:off x="5876447" y="1620044"/>
            <a:ext cx="1683327" cy="307777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남자라면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585909-1396-4417-BD16-9D1F0DB2A34D}"/>
              </a:ext>
            </a:extLst>
          </p:cNvPr>
          <p:cNvSpPr txBox="1"/>
          <p:nvPr/>
        </p:nvSpPr>
        <p:spPr>
          <a:xfrm>
            <a:off x="6984420" y="3204018"/>
            <a:ext cx="1478701" cy="307777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일등석이라면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434D1D2-AA58-48AB-8177-17951EB7397C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flipH="1">
            <a:off x="5594790" y="1927821"/>
            <a:ext cx="1123321" cy="1270695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7B86039-D6C8-4F90-A978-9B39A11D815A}"/>
              </a:ext>
            </a:extLst>
          </p:cNvPr>
          <p:cNvSpPr/>
          <p:nvPr/>
        </p:nvSpPr>
        <p:spPr>
          <a:xfrm>
            <a:off x="4497844" y="1158565"/>
            <a:ext cx="4273294" cy="4811449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8A78C8-C59D-4243-A205-7FA6D56ED57D}"/>
              </a:ext>
            </a:extLst>
          </p:cNvPr>
          <p:cNvSpPr txBox="1"/>
          <p:nvPr/>
        </p:nvSpPr>
        <p:spPr>
          <a:xfrm>
            <a:off x="6029382" y="6006028"/>
            <a:ext cx="1641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의사결정나무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510BBE69-5C46-4BC6-B938-948462E75832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6718111" y="1927821"/>
            <a:ext cx="1005660" cy="1276197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8C1F3FD-0188-4823-ADA1-1B3623012919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7158174" y="3511795"/>
            <a:ext cx="565597" cy="1364065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7F87FB21-4088-45B6-AEEB-D21386990730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7723771" y="3511795"/>
            <a:ext cx="513384" cy="137191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7B9774-6EF6-4B07-B03E-1DD960D60C9F}"/>
              </a:ext>
            </a:extLst>
          </p:cNvPr>
          <p:cNvSpPr txBox="1"/>
          <p:nvPr/>
        </p:nvSpPr>
        <p:spPr>
          <a:xfrm>
            <a:off x="5716042" y="2294412"/>
            <a:ext cx="466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171F3DD-7BE8-4D70-BE0E-49702BA484F7}"/>
              </a:ext>
            </a:extLst>
          </p:cNvPr>
          <p:cNvSpPr txBox="1"/>
          <p:nvPr/>
        </p:nvSpPr>
        <p:spPr>
          <a:xfrm>
            <a:off x="7213536" y="2294412"/>
            <a:ext cx="45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0685E0B-FD8C-4C54-BA18-67ECAE522E45}"/>
              </a:ext>
            </a:extLst>
          </p:cNvPr>
          <p:cNvSpPr txBox="1"/>
          <p:nvPr/>
        </p:nvSpPr>
        <p:spPr>
          <a:xfrm>
            <a:off x="7060891" y="3740462"/>
            <a:ext cx="49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12624AD-3BF8-4A83-8283-2E26F67B2CF7}"/>
              </a:ext>
            </a:extLst>
          </p:cNvPr>
          <p:cNvSpPr txBox="1"/>
          <p:nvPr/>
        </p:nvSpPr>
        <p:spPr>
          <a:xfrm>
            <a:off x="7918182" y="3740462"/>
            <a:ext cx="46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" name="Picture 6" descr="arrow, next, right icon">
            <a:extLst>
              <a:ext uri="{FF2B5EF4-FFF2-40B4-BE49-F238E27FC236}">
                <a16:creationId xmlns:a16="http://schemas.microsoft.com/office/drawing/2014/main" xmlns="" id="{FA301E89-AE81-49D9-BE82-C451AC8F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5" y="2866330"/>
            <a:ext cx="1125340" cy="11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5921C58B-D80A-4198-A309-165C96678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11" y="4875860"/>
            <a:ext cx="880126" cy="880126"/>
          </a:xfrm>
          <a:prstGeom prst="rect">
            <a:avLst/>
          </a:prstGeom>
        </p:spPr>
      </p:pic>
      <p:pic>
        <p:nvPicPr>
          <p:cNvPr id="30" name="그림 29" descr="선화이(가) 표시된 사진&#10;&#10;높은 신뢰도로 생성된 설명">
            <a:extLst>
              <a:ext uri="{FF2B5EF4-FFF2-40B4-BE49-F238E27FC236}">
                <a16:creationId xmlns:a16="http://schemas.microsoft.com/office/drawing/2014/main" xmlns="" id="{5EDEDB08-16F6-478A-82F6-0FDD1B6231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6725"/>
          <a:stretch/>
        </p:blipFill>
        <p:spPr>
          <a:xfrm>
            <a:off x="7715898" y="4883711"/>
            <a:ext cx="1042514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7585909-1396-4417-BD16-9D1F0DB2A34D}"/>
              </a:ext>
            </a:extLst>
          </p:cNvPr>
          <p:cNvSpPr txBox="1"/>
          <p:nvPr/>
        </p:nvSpPr>
        <p:spPr>
          <a:xfrm>
            <a:off x="4889968" y="3198516"/>
            <a:ext cx="1409644" cy="307777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성인이라면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2" name="그림 51" descr="선화이(가) 표시된 사진&#10;&#10;높은 신뢰도로 생성된 설명">
            <a:extLst>
              <a:ext uri="{FF2B5EF4-FFF2-40B4-BE49-F238E27FC236}">
                <a16:creationId xmlns:a16="http://schemas.microsoft.com/office/drawing/2014/main" xmlns="" id="{5EDEDB08-16F6-478A-82F6-0FDD1B6231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6725"/>
          <a:stretch/>
        </p:blipFill>
        <p:spPr>
          <a:xfrm>
            <a:off x="5555007" y="4856819"/>
            <a:ext cx="1042514" cy="73152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921C58B-D80A-4198-A309-165C96678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68" y="4809408"/>
            <a:ext cx="880126" cy="880126"/>
          </a:xfrm>
          <a:prstGeom prst="rect">
            <a:avLst/>
          </a:prstGeom>
        </p:spPr>
      </p:pic>
      <p:cxnSp>
        <p:nvCxnSpPr>
          <p:cNvPr id="39" name="직선 연결선 38"/>
          <p:cNvCxnSpPr>
            <a:stCxn id="32" idx="2"/>
            <a:endCxn id="53" idx="0"/>
          </p:cNvCxnSpPr>
          <p:nvPr/>
        </p:nvCxnSpPr>
        <p:spPr>
          <a:xfrm flipH="1">
            <a:off x="4992731" y="3506293"/>
            <a:ext cx="602059" cy="1303115"/>
          </a:xfrm>
          <a:prstGeom prst="line">
            <a:avLst/>
          </a:prstGeom>
          <a:ln w="57150">
            <a:solidFill>
              <a:srgbClr val="8A4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2"/>
            <a:endCxn id="52" idx="0"/>
          </p:cNvCxnSpPr>
          <p:nvPr/>
        </p:nvCxnSpPr>
        <p:spPr>
          <a:xfrm>
            <a:off x="5594790" y="3506293"/>
            <a:ext cx="481474" cy="1350526"/>
          </a:xfrm>
          <a:prstGeom prst="line">
            <a:avLst/>
          </a:prstGeom>
          <a:ln w="57150">
            <a:solidFill>
              <a:srgbClr val="8A4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0685E0B-FD8C-4C54-BA18-67ECAE522E45}"/>
              </a:ext>
            </a:extLst>
          </p:cNvPr>
          <p:cNvSpPr txBox="1"/>
          <p:nvPr/>
        </p:nvSpPr>
        <p:spPr>
          <a:xfrm>
            <a:off x="4917985" y="3740462"/>
            <a:ext cx="45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12624AD-3BF8-4A83-8283-2E26F67B2CF7}"/>
              </a:ext>
            </a:extLst>
          </p:cNvPr>
          <p:cNvSpPr txBox="1"/>
          <p:nvPr/>
        </p:nvSpPr>
        <p:spPr>
          <a:xfrm>
            <a:off x="5786226" y="3740462"/>
            <a:ext cx="4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0F22632-3F42-46BA-8950-2916041313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5" b="99551" l="510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>
          <a:xfrm>
            <a:off x="802839" y="3577270"/>
            <a:ext cx="732664" cy="963936"/>
          </a:xfrm>
          <a:prstGeom prst="rect">
            <a:avLst/>
          </a:prstGeom>
          <a:ln>
            <a:noFill/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494155D5-A1D8-477C-91FA-3A7A9F063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34" l="1554" r="100000">
                        <a14:foregroundMark x1="12435" y1="93103" x2="83420" y2="90805"/>
                        <a14:foregroundMark x1="32642" y1="18391" x2="16580" y2="27969"/>
                        <a14:foregroundMark x1="6218" y1="83525" x2="1554" y2="88889"/>
                        <a14:foregroundMark x1="87565" y1="90805" x2="97927" y2="96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5981" y="3936964"/>
            <a:ext cx="614662" cy="831227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C002D242-6832-4278-B8AA-CD15FBDFB3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8" y="1267550"/>
            <a:ext cx="2623363" cy="262336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6C4012FD-2FFB-41B9-BD59-8CA973C591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77" b="97886" l="10000" r="97385">
                        <a14:foregroundMark x1="50923" y1="33192" x2="55231" y2="43763"/>
                        <a14:foregroundMark x1="64308" y1="24101" x2="66154" y2="34672"/>
                        <a14:foregroundMark x1="24000" y1="84144" x2="35846" y2="89429"/>
                        <a14:foregroundMark x1="48154" y1="93235" x2="60462" y2="93235"/>
                        <a14:foregroundMark x1="89846" y1="71036" x2="88000" y2="75687"/>
                        <a14:foregroundMark x1="91231" y1="85412" x2="93231" y2="86047"/>
                        <a14:foregroundMark x1="46154" y1="7188" x2="55692" y2="7188"/>
                        <a14:foregroundMark x1="97385" y1="54757" x2="96923" y2="59408"/>
                        <a14:foregroundMark x1="33846" y1="95772" x2="33385" y2="93869"/>
                        <a14:foregroundMark x1="47692" y1="97886" x2="47231" y2="91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0473" y="3132623"/>
            <a:ext cx="914930" cy="66578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941D94E0-1FEF-491C-A144-FE9020F1176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77" b="97886" l="10000" r="97385">
                        <a14:foregroundMark x1="50923" y1="33192" x2="55231" y2="43763"/>
                        <a14:foregroundMark x1="64308" y1="24101" x2="66154" y2="34672"/>
                        <a14:foregroundMark x1="24000" y1="84144" x2="35846" y2="89429"/>
                        <a14:foregroundMark x1="48154" y1="93235" x2="60462" y2="93235"/>
                        <a14:foregroundMark x1="89846" y1="71036" x2="88000" y2="75687"/>
                        <a14:foregroundMark x1="91231" y1="85412" x2="93231" y2="86047"/>
                        <a14:foregroundMark x1="46154" y1="7188" x2="55692" y2="7188"/>
                        <a14:foregroundMark x1="97385" y1="54757" x2="96923" y2="59408"/>
                        <a14:foregroundMark x1="33846" y1="95772" x2="33385" y2="93869"/>
                        <a14:foregroundMark x1="47692" y1="97886" x2="47231" y2="913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4" y="3148962"/>
            <a:ext cx="459498" cy="33437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14AC935B-1333-43B5-B7F9-9F4A059DC51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977" b="97886" l="10000" r="97385">
                        <a14:foregroundMark x1="24000" y1="84144" x2="35846" y2="89429"/>
                        <a14:foregroundMark x1="48154" y1="93235" x2="60462" y2="93235"/>
                        <a14:foregroundMark x1="89846" y1="71036" x2="88000" y2="75687"/>
                        <a14:foregroundMark x1="91231" y1="85412" x2="93231" y2="86047"/>
                        <a14:foregroundMark x1="97385" y1="54757" x2="96923" y2="59408"/>
                        <a14:foregroundMark x1="33846" y1="95772" x2="33385" y2="93869"/>
                        <a14:foregroundMark x1="47692" y1="97886" x2="47231" y2="91332"/>
                        <a14:backgroundMark x1="43802" y1="9659" x2="56198" y2="35227"/>
                        <a14:backgroundMark x1="56198" y1="35227" x2="60744" y2="80114"/>
                        <a14:backgroundMark x1="54545" y1="14205" x2="69008" y2="36364"/>
                        <a14:backgroundMark x1="69008" y1="36364" x2="74793" y2="63636"/>
                        <a14:backgroundMark x1="74793" y1="63636" x2="59504" y2="80114"/>
                        <a14:backgroundMark x1="59504" y1="80114" x2="59091" y2="51705"/>
                        <a14:backgroundMark x1="59091" y1="51705" x2="41736" y2="29545"/>
                        <a14:backgroundMark x1="41736" y1="29545" x2="39256" y2="3977"/>
                        <a14:backgroundMark x1="39256" y1="3977" x2="60331" y2="17614"/>
                        <a14:backgroundMark x1="38017" y1="30682" x2="54545" y2="51136"/>
                        <a14:backgroundMark x1="54545" y1="51136" x2="63223" y2="76136"/>
                        <a14:backgroundMark x1="63223" y1="76136" x2="38017" y2="66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865"/>
          <a:stretch/>
        </p:blipFill>
        <p:spPr>
          <a:xfrm flipH="1">
            <a:off x="376646" y="3859131"/>
            <a:ext cx="1984860" cy="73858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691D7F6-7331-42DC-878F-1B35ED703BD4}"/>
              </a:ext>
            </a:extLst>
          </p:cNvPr>
          <p:cNvSpPr txBox="1"/>
          <p:nvPr/>
        </p:nvSpPr>
        <p:spPr>
          <a:xfrm>
            <a:off x="436261" y="5386654"/>
            <a:ext cx="274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로즈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운명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3F15F19-828C-4ADC-BF23-E0D1F0C8710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977" b="97886" l="10000" r="97385">
                        <a14:foregroundMark x1="24000" y1="84144" x2="35846" y2="89429"/>
                        <a14:foregroundMark x1="48154" y1="93235" x2="60462" y2="93235"/>
                        <a14:foregroundMark x1="89846" y1="71036" x2="88000" y2="75687"/>
                        <a14:foregroundMark x1="91231" y1="85412" x2="93231" y2="86047"/>
                        <a14:foregroundMark x1="97385" y1="54757" x2="96923" y2="59408"/>
                        <a14:foregroundMark x1="33846" y1="95772" x2="33385" y2="93869"/>
                        <a14:foregroundMark x1="47692" y1="97886" x2="47231" y2="91332"/>
                        <a14:backgroundMark x1="43802" y1="9659" x2="56198" y2="35227"/>
                        <a14:backgroundMark x1="56198" y1="35227" x2="60744" y2="80114"/>
                        <a14:backgroundMark x1="54545" y1="14205" x2="69008" y2="36364"/>
                        <a14:backgroundMark x1="69008" y1="36364" x2="74793" y2="63636"/>
                        <a14:backgroundMark x1="74793" y1="63636" x2="59504" y2="80114"/>
                        <a14:backgroundMark x1="59504" y1="80114" x2="59091" y2="51705"/>
                        <a14:backgroundMark x1="59091" y1="51705" x2="41736" y2="29545"/>
                        <a14:backgroundMark x1="41736" y1="29545" x2="39256" y2="3977"/>
                        <a14:backgroundMark x1="39256" y1="3977" x2="60331" y2="17614"/>
                        <a14:backgroundMark x1="38017" y1="30682" x2="54545" y2="51136"/>
                        <a14:backgroundMark x1="54545" y1="51136" x2="63223" y2="76136"/>
                        <a14:backgroundMark x1="63223" y1="76136" x2="38017" y2="664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865"/>
          <a:stretch/>
        </p:blipFill>
        <p:spPr>
          <a:xfrm flipH="1">
            <a:off x="1430338" y="4181556"/>
            <a:ext cx="2112962" cy="7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2.</a:t>
            </a:r>
            <a:r>
              <a:rPr lang="ko-KR" altLang="en-US" dirty="0">
                <a:solidFill>
                  <a:srgbClr val="002060"/>
                </a:solidFill>
              </a:rPr>
              <a:t> 의사결정나무란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6</a:t>
            </a:fld>
            <a:r>
              <a:rPr lang="en-US" altLang="ko-KR" dirty="0"/>
              <a:t> / 24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33086"/>
              </p:ext>
            </p:extLst>
          </p:nvPr>
        </p:nvGraphicFramePr>
        <p:xfrm>
          <a:off x="310715" y="1946511"/>
          <a:ext cx="3048960" cy="318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3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6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8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생존여부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잭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023854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김민정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김진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류가람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박상완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박형만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여승은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왕초현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윤진아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이슬아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생존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정지용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성인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정혜진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10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사망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AEDAA7-25E7-4AA5-8F5D-1908EE0BB4FC}"/>
              </a:ext>
            </a:extLst>
          </p:cNvPr>
          <p:cNvSpPr txBox="1"/>
          <p:nvPr/>
        </p:nvSpPr>
        <p:spPr>
          <a:xfrm>
            <a:off x="1459515" y="5551571"/>
            <a:ext cx="61701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범주형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연속형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형식의 의사결정을 통하여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 및 예측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859" y="1555042"/>
            <a:ext cx="168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타이타닉호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탑승객 명단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499061" y="3267650"/>
            <a:ext cx="226570" cy="22723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8AEDAA7-25E7-4AA5-8F5D-1908EE0BB4FC}"/>
              </a:ext>
            </a:extLst>
          </p:cNvPr>
          <p:cNvSpPr txBox="1"/>
          <p:nvPr/>
        </p:nvSpPr>
        <p:spPr>
          <a:xfrm>
            <a:off x="1455875" y="5971960"/>
            <a:ext cx="6170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신용평가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시나리오형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챗봇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등에 활용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013368B-6436-4304-96FC-4F03685412C1}"/>
              </a:ext>
            </a:extLst>
          </p:cNvPr>
          <p:cNvSpPr txBox="1"/>
          <p:nvPr/>
        </p:nvSpPr>
        <p:spPr>
          <a:xfrm>
            <a:off x="5121111" y="2020330"/>
            <a:ext cx="877226" cy="392415"/>
          </a:xfrm>
          <a:prstGeom prst="rect">
            <a:avLst/>
          </a:prstGeom>
          <a:noFill/>
          <a:ln w="38100">
            <a:solidFill>
              <a:srgbClr val="66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남자인가요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E3F00E-19DF-431E-B120-F75BC4FC9465}"/>
              </a:ext>
            </a:extLst>
          </p:cNvPr>
          <p:cNvSpPr txBox="1"/>
          <p:nvPr/>
        </p:nvSpPr>
        <p:spPr>
          <a:xfrm>
            <a:off x="5621014" y="3260048"/>
            <a:ext cx="1496605" cy="392415"/>
          </a:xfrm>
          <a:prstGeom prst="rect">
            <a:avLst/>
          </a:prstGeom>
          <a:noFill/>
          <a:ln w="38100">
            <a:solidFill>
              <a:srgbClr val="66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중간노드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성인 인가요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B24C8EC-80B2-48E0-A244-7114B6D7404A}"/>
              </a:ext>
            </a:extLst>
          </p:cNvPr>
          <p:cNvCxnSpPr>
            <a:cxnSpLocks/>
            <a:stCxn id="28" idx="2"/>
            <a:endCxn id="88" idx="0"/>
          </p:cNvCxnSpPr>
          <p:nvPr/>
        </p:nvCxnSpPr>
        <p:spPr>
          <a:xfrm flipH="1">
            <a:off x="4759193" y="2412745"/>
            <a:ext cx="800531" cy="86016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D0B92D65-9EE1-4914-9355-BC73A1D20A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5559724" y="2412745"/>
            <a:ext cx="809593" cy="84730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53D412F-2F91-4864-AE12-A858FEDD8B79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6369317" y="3652463"/>
            <a:ext cx="495315" cy="88874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DB4DCAF-5851-491B-8819-598DABD20F9E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flipH="1">
            <a:off x="5991513" y="3652463"/>
            <a:ext cx="377804" cy="88874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72644F8-06F0-4273-8E67-8EE4725F48CA}"/>
              </a:ext>
            </a:extLst>
          </p:cNvPr>
          <p:cNvSpPr txBox="1"/>
          <p:nvPr/>
        </p:nvSpPr>
        <p:spPr>
          <a:xfrm>
            <a:off x="5783488" y="3887575"/>
            <a:ext cx="45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27CBBB5-39F8-4F1F-897D-42D8F0E39F74}"/>
              </a:ext>
            </a:extLst>
          </p:cNvPr>
          <p:cNvSpPr txBox="1"/>
          <p:nvPr/>
        </p:nvSpPr>
        <p:spPr>
          <a:xfrm>
            <a:off x="6621781" y="3887575"/>
            <a:ext cx="405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4270460-557E-4FC3-A84D-E08F2C15128C}"/>
              </a:ext>
            </a:extLst>
          </p:cNvPr>
          <p:cNvSpPr txBox="1"/>
          <p:nvPr/>
        </p:nvSpPr>
        <p:spPr>
          <a:xfrm>
            <a:off x="4759192" y="2549738"/>
            <a:ext cx="422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CBE16C3-B71F-48CB-9BE0-6FF10626565E}"/>
              </a:ext>
            </a:extLst>
          </p:cNvPr>
          <p:cNvSpPr txBox="1"/>
          <p:nvPr/>
        </p:nvSpPr>
        <p:spPr>
          <a:xfrm>
            <a:off x="5995287" y="2549631"/>
            <a:ext cx="372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48F1DDF-97F1-4ABC-96D7-7BFF41468F72}"/>
              </a:ext>
            </a:extLst>
          </p:cNvPr>
          <p:cNvSpPr txBox="1"/>
          <p:nvPr/>
        </p:nvSpPr>
        <p:spPr>
          <a:xfrm>
            <a:off x="6490481" y="4541212"/>
            <a:ext cx="748302" cy="392415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끝노드</a:t>
            </a:r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0D096F3-ADB1-40E4-A4BA-6EEEDD7607EF}"/>
              </a:ext>
            </a:extLst>
          </p:cNvPr>
          <p:cNvSpPr txBox="1"/>
          <p:nvPr/>
        </p:nvSpPr>
        <p:spPr>
          <a:xfrm>
            <a:off x="5617362" y="4541212"/>
            <a:ext cx="748302" cy="392415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끝노드</a:t>
            </a:r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EE3F00E-19DF-431E-B120-F75BC4FC9465}"/>
              </a:ext>
            </a:extLst>
          </p:cNvPr>
          <p:cNvSpPr txBox="1"/>
          <p:nvPr/>
        </p:nvSpPr>
        <p:spPr>
          <a:xfrm>
            <a:off x="4010890" y="3272908"/>
            <a:ext cx="1496605" cy="392415"/>
          </a:xfrm>
          <a:prstGeom prst="rect">
            <a:avLst/>
          </a:prstGeom>
          <a:noFill/>
          <a:ln w="38100">
            <a:solidFill>
              <a:srgbClr val="66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중간노드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성인 인가요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653D412F-2F91-4864-AE12-A858FEDD8B79}"/>
              </a:ext>
            </a:extLst>
          </p:cNvPr>
          <p:cNvCxnSpPr>
            <a:cxnSpLocks/>
            <a:stCxn id="88" idx="2"/>
            <a:endCxn id="97" idx="0"/>
          </p:cNvCxnSpPr>
          <p:nvPr/>
        </p:nvCxnSpPr>
        <p:spPr>
          <a:xfrm>
            <a:off x="4759193" y="3665323"/>
            <a:ext cx="374150" cy="87986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BDB4DCAF-5851-491B-8819-598DABD20F9E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 flipH="1">
            <a:off x="4275173" y="3665323"/>
            <a:ext cx="484020" cy="8768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72644F8-06F0-4273-8E67-8EE4725F48CA}"/>
              </a:ext>
            </a:extLst>
          </p:cNvPr>
          <p:cNvSpPr txBox="1"/>
          <p:nvPr/>
        </p:nvSpPr>
        <p:spPr>
          <a:xfrm>
            <a:off x="4105690" y="3887575"/>
            <a:ext cx="481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727CBBB5-39F8-4F1F-897D-42D8F0E39F74}"/>
              </a:ext>
            </a:extLst>
          </p:cNvPr>
          <p:cNvSpPr txBox="1"/>
          <p:nvPr/>
        </p:nvSpPr>
        <p:spPr>
          <a:xfrm>
            <a:off x="4930101" y="3887575"/>
            <a:ext cx="388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48F1DDF-97F1-4ABC-96D7-7BFF41468F72}"/>
              </a:ext>
            </a:extLst>
          </p:cNvPr>
          <p:cNvSpPr txBox="1"/>
          <p:nvPr/>
        </p:nvSpPr>
        <p:spPr>
          <a:xfrm>
            <a:off x="4759192" y="4545191"/>
            <a:ext cx="748302" cy="392415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끝노드</a:t>
            </a:r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20D096F3-ADB1-40E4-A4BA-6EEEDD7607EF}"/>
              </a:ext>
            </a:extLst>
          </p:cNvPr>
          <p:cNvSpPr txBox="1"/>
          <p:nvPr/>
        </p:nvSpPr>
        <p:spPr>
          <a:xfrm>
            <a:off x="3901022" y="4542142"/>
            <a:ext cx="748302" cy="392415"/>
          </a:xfrm>
          <a:prstGeom prst="rect">
            <a:avLst/>
          </a:prstGeom>
          <a:solidFill>
            <a:srgbClr val="66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끝노드</a:t>
            </a:r>
            <a:r>
              <a:rPr lang="en-US" altLang="ko-KR" sz="9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오른쪽 화살표 106"/>
          <p:cNvSpPr/>
          <p:nvPr/>
        </p:nvSpPr>
        <p:spPr>
          <a:xfrm>
            <a:off x="7399411" y="3267650"/>
            <a:ext cx="226570" cy="22723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664169" y="3673215"/>
            <a:ext cx="11937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로즈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en-US" altLang="ko-KR" sz="11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나이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생존여부 </a:t>
            </a:r>
            <a:r>
              <a:rPr lang="en-US" altLang="ko-KR" sz="11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?</a:t>
            </a:r>
            <a:endParaRPr lang="ko-KR" altLang="en-US" sz="11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E313F974-6FE5-4270-8E6B-A305272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34" l="1554" r="100000">
                        <a14:foregroundMark x1="12435" y1="93103" x2="83420" y2="90805"/>
                        <a14:foregroundMark x1="32642" y1="18391" x2="16580" y2="27969"/>
                        <a14:foregroundMark x1="6218" y1="83525" x2="1554" y2="88889"/>
                        <a14:foregroundMark x1="87565" y1="90805" x2="97927" y2="961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0990" y="2227088"/>
            <a:ext cx="1020148" cy="1379579"/>
          </a:xfrm>
          <a:prstGeom prst="rect">
            <a:avLst/>
          </a:prstGeom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0295" y="2935886"/>
            <a:ext cx="3045132" cy="235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0716" y="4141990"/>
            <a:ext cx="3045132" cy="235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0716" y="3906913"/>
            <a:ext cx="3045132" cy="235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1768" y="4889984"/>
            <a:ext cx="3045132" cy="2350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9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7</a:t>
            </a:fld>
            <a:r>
              <a:rPr lang="en-US" altLang="ko-KR" dirty="0"/>
              <a:t> / 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132199-2305-4DE0-BB46-6F2952F56D47}"/>
              </a:ext>
            </a:extLst>
          </p:cNvPr>
          <p:cNvSpPr txBox="1"/>
          <p:nvPr/>
        </p:nvSpPr>
        <p:spPr>
          <a:xfrm>
            <a:off x="2925010" y="4923692"/>
            <a:ext cx="4118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타입의 수가 많은 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우선적으로 제외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31223DF-07B6-499E-BC89-EB1D7CCB2980}"/>
              </a:ext>
            </a:extLst>
          </p:cNvPr>
          <p:cNvSpPr txBox="1"/>
          <p:nvPr/>
        </p:nvSpPr>
        <p:spPr>
          <a:xfrm>
            <a:off x="2925010" y="5430847"/>
            <a:ext cx="489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불순도 측정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  <a:r>
              <a:rPr lang="en-US" altLang="ko-KR" sz="16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꺾인 연결선 6"/>
          <p:cNvCxnSpPr>
            <a:cxnSpLocks/>
            <a:stCxn id="37" idx="2"/>
            <a:endCxn id="54" idx="2"/>
          </p:cNvCxnSpPr>
          <p:nvPr/>
        </p:nvCxnSpPr>
        <p:spPr>
          <a:xfrm rot="10800000" flipV="1">
            <a:off x="2566311" y="2289563"/>
            <a:ext cx="12700" cy="1756968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5795" y="3041049"/>
            <a:ext cx="53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31223DF-07B6-499E-BC89-EB1D7CCB2980}"/>
              </a:ext>
            </a:extLst>
          </p:cNvPr>
          <p:cNvSpPr txBox="1"/>
          <p:nvPr/>
        </p:nvSpPr>
        <p:spPr>
          <a:xfrm>
            <a:off x="2925010" y="5913543"/>
            <a:ext cx="384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불순도가 같다면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타입이 불변인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항목선택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8171" y="4939081"/>
            <a:ext cx="749808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1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78171" y="5446236"/>
            <a:ext cx="749808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2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8171" y="5928932"/>
            <a:ext cx="749808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93A8271-1486-4703-A958-931CC366E05D}"/>
              </a:ext>
            </a:extLst>
          </p:cNvPr>
          <p:cNvSpPr/>
          <p:nvPr/>
        </p:nvSpPr>
        <p:spPr>
          <a:xfrm>
            <a:off x="2566311" y="1946663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0DF77F2-F8EF-4DF9-B44D-A224D637081F}"/>
              </a:ext>
            </a:extLst>
          </p:cNvPr>
          <p:cNvSpPr/>
          <p:nvPr/>
        </p:nvSpPr>
        <p:spPr>
          <a:xfrm>
            <a:off x="2566311" y="2825147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FB635868-17C8-48A2-9186-F68CFB717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5" y="2762942"/>
            <a:ext cx="748005" cy="74800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FA36BA1-3AD0-4F36-90AF-D5092699EA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35" y="1917543"/>
            <a:ext cx="715886" cy="71588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06D1532-2E61-44D0-A1BB-4BEB9A6D8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84889" y1="14222" x2="88000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03" y="2038984"/>
            <a:ext cx="552727" cy="55272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A9B236B-78EA-4838-ABB0-4F6363B76E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27" y="2963219"/>
            <a:ext cx="360368" cy="43894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AFA1611-FCDD-433B-BF6A-E0B156892A7F}"/>
              </a:ext>
            </a:extLst>
          </p:cNvPr>
          <p:cNvSpPr txBox="1"/>
          <p:nvPr/>
        </p:nvSpPr>
        <p:spPr>
          <a:xfrm>
            <a:off x="2482584" y="1313370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475AF00-3181-427F-93AD-5F40A0BEE103}"/>
              </a:ext>
            </a:extLst>
          </p:cNvPr>
          <p:cNvSpPr txBox="1"/>
          <p:nvPr/>
        </p:nvSpPr>
        <p:spPr>
          <a:xfrm>
            <a:off x="4115296" y="1313370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67D8C1C-3DC3-4FAE-B2E3-7A81982498D6}"/>
              </a:ext>
            </a:extLst>
          </p:cNvPr>
          <p:cNvSpPr txBox="1"/>
          <p:nvPr/>
        </p:nvSpPr>
        <p:spPr>
          <a:xfrm>
            <a:off x="5748008" y="1313370"/>
            <a:ext cx="8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C07F998F-A020-4E11-AF51-7A42A7988C9D}"/>
              </a:ext>
            </a:extLst>
          </p:cNvPr>
          <p:cNvSpPr/>
          <p:nvPr/>
        </p:nvSpPr>
        <p:spPr>
          <a:xfrm>
            <a:off x="2566311" y="3703631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932FFE4-4A6C-4222-913F-40B5348EC8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27" y="3841703"/>
            <a:ext cx="360368" cy="43894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5312F3B-F3BA-4D37-B4EC-D26569978050}"/>
              </a:ext>
            </a:extLst>
          </p:cNvPr>
          <p:cNvSpPr txBox="1"/>
          <p:nvPr/>
        </p:nvSpPr>
        <p:spPr>
          <a:xfrm>
            <a:off x="2623703" y="2861597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Ⅱ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969C613-0711-4D51-B9B2-94C0138BCAE2}"/>
              </a:ext>
            </a:extLst>
          </p:cNvPr>
          <p:cNvSpPr txBox="1"/>
          <p:nvPr/>
        </p:nvSpPr>
        <p:spPr>
          <a:xfrm>
            <a:off x="2615591" y="3746622"/>
            <a:ext cx="44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eiryo UI" panose="020B0604030504040204" pitchFamily="34" charset="-128"/>
                <a:ea typeface="나눔고딕" panose="020D0604000000000000" pitchFamily="50" charset="-127"/>
                <a:cs typeface="Meiryo UI" panose="020B0604030504040204" pitchFamily="34" charset="-128"/>
              </a:rPr>
              <a:t>Ⅲ</a:t>
            </a:r>
            <a:endParaRPr lang="ko-KR" altLang="en-US" sz="2000" b="1" dirty="0">
              <a:latin typeface="Meiryo UI" panose="020B0604030504040204" pitchFamily="34" charset="-128"/>
              <a:ea typeface="나눔고딕" panose="020D0604000000000000" pitchFamily="50" charset="-127"/>
              <a:cs typeface="Meiryo UI" panose="020B0604030504040204" pitchFamily="34" charset="-128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3660466-A0A4-4F2B-8B1E-E166575BE79F}"/>
              </a:ext>
            </a:extLst>
          </p:cNvPr>
          <p:cNvSpPr/>
          <p:nvPr/>
        </p:nvSpPr>
        <p:spPr>
          <a:xfrm>
            <a:off x="5843004" y="2820991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7417334-5FA8-4398-B45F-26B8F4EFAB60}"/>
              </a:ext>
            </a:extLst>
          </p:cNvPr>
          <p:cNvSpPr/>
          <p:nvPr/>
        </p:nvSpPr>
        <p:spPr>
          <a:xfrm>
            <a:off x="5825245" y="1946663"/>
            <a:ext cx="685800" cy="685800"/>
          </a:xfrm>
          <a:prstGeom prst="ellipse">
            <a:avLst/>
          </a:prstGeom>
          <a:solidFill>
            <a:srgbClr val="F5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xmlns="" id="{2318D130-B4D4-43E7-8DA4-709683CD58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64" y="2850808"/>
            <a:ext cx="689726" cy="68972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FD85EAC2-935D-4258-9C30-82D601DCA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35" b="100000" l="0" r="100000">
                        <a14:foregroundMark x1="36111" y1="90123" x2="36111" y2="90123"/>
                        <a14:foregroundMark x1="15278" y1="32099" x2="16667" y2="34568"/>
                        <a14:foregroundMark x1="81944" y1="30864" x2="87500" y2="34568"/>
                        <a14:foregroundMark x1="36111" y1="95062" x2="61111" y2="93827"/>
                        <a14:foregroundMark x1="30556" y1="93827" x2="30556" y2="975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5059" y="1977452"/>
            <a:ext cx="526863" cy="5927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뿌리노드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2.</a:t>
            </a:r>
            <a:r>
              <a:rPr lang="ko-KR" altLang="en-US" dirty="0">
                <a:solidFill>
                  <a:srgbClr val="002060"/>
                </a:solidFill>
              </a:rPr>
              <a:t> 의사결정나무란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74B313EE-8233-4059-9D74-EA8E5C964E66}"/>
              </a:ext>
            </a:extLst>
          </p:cNvPr>
          <p:cNvSpPr/>
          <p:nvPr/>
        </p:nvSpPr>
        <p:spPr>
          <a:xfrm>
            <a:off x="254464" y="4515117"/>
            <a:ext cx="1032490" cy="10113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28B05BD-110F-4EEA-924E-03DFE93E0AF0}"/>
              </a:ext>
            </a:extLst>
          </p:cNvPr>
          <p:cNvSpPr/>
          <p:nvPr/>
        </p:nvSpPr>
        <p:spPr>
          <a:xfrm>
            <a:off x="3919510" y="1441057"/>
            <a:ext cx="1438275" cy="493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8</a:t>
            </a:fld>
            <a:r>
              <a:rPr lang="en-US" altLang="ko-KR" dirty="0"/>
              <a:t> / 24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FE2DB61-AFBD-46CF-8FE6-3FCDE977B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" y="4417021"/>
            <a:ext cx="769513" cy="1082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9E718E-3C3A-4FF8-A7F6-E010EE433798}"/>
              </a:ext>
            </a:extLst>
          </p:cNvPr>
          <p:cNvSpPr txBox="1"/>
          <p:nvPr/>
        </p:nvSpPr>
        <p:spPr>
          <a:xfrm>
            <a:off x="4024284" y="1518775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Gini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36DE3CC-A7D3-4A97-957B-D6F7A71FAA1C}"/>
              </a:ext>
            </a:extLst>
          </p:cNvPr>
          <p:cNvGrpSpPr/>
          <p:nvPr/>
        </p:nvGrpSpPr>
        <p:grpSpPr>
          <a:xfrm>
            <a:off x="915298" y="5549137"/>
            <a:ext cx="1066334" cy="1200328"/>
            <a:chOff x="624606" y="4303164"/>
            <a:chExt cx="1899555" cy="202889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ACC84D75-94EA-4174-ADFC-93D2A3A8D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66" r="15463"/>
            <a:stretch/>
          </p:blipFill>
          <p:spPr>
            <a:xfrm>
              <a:off x="624606" y="4303164"/>
              <a:ext cx="1899555" cy="2028893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3AE3FB9-8DB0-48CB-B552-16395120DD02}"/>
                </a:ext>
              </a:extLst>
            </p:cNvPr>
            <p:cNvSpPr/>
            <p:nvPr/>
          </p:nvSpPr>
          <p:spPr>
            <a:xfrm>
              <a:off x="677952" y="4415851"/>
              <a:ext cx="762794" cy="466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4C3DD83F-E3D2-49DE-9A77-1C2088B946A2}"/>
              </a:ext>
            </a:extLst>
          </p:cNvPr>
          <p:cNvSpPr/>
          <p:nvPr/>
        </p:nvSpPr>
        <p:spPr>
          <a:xfrm>
            <a:off x="1105439" y="5467485"/>
            <a:ext cx="163305" cy="1633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4AF6F0AB-BAD7-40E7-A0F7-C6A1E49B33D3}"/>
              </a:ext>
            </a:extLst>
          </p:cNvPr>
          <p:cNvSpPr/>
          <p:nvPr/>
        </p:nvSpPr>
        <p:spPr>
          <a:xfrm>
            <a:off x="1253215" y="5570964"/>
            <a:ext cx="122846" cy="1228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31946405-94FF-4182-A434-DB9EF43A27F5}"/>
                  </a:ext>
                </a:extLst>
              </p:cNvPr>
              <p:cNvSpPr txBox="1"/>
              <p:nvPr/>
            </p:nvSpPr>
            <p:spPr>
              <a:xfrm>
                <a:off x="5511615" y="1463472"/>
                <a:ext cx="1927256" cy="450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항</m:t>
                          </m:r>
                          <m:r>
                            <a:rPr lang="ko-KR" altLang="en-US" sz="900" i="1" smtClean="0">
                              <a:latin typeface="Cambria Math" panose="02040503050406030204" pitchFamily="18" charset="0"/>
                            </a:rPr>
                            <m:t>목</m:t>
                          </m:r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900" i="1">
                              <a:latin typeface="Cambria Math" panose="02040503050406030204" pitchFamily="18" charset="0"/>
                            </a:rPr>
                            <m:t>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항</m:t>
                                      </m:r>
                                      <m:r>
                                        <a:rPr lang="ko-KR" altLang="en-US" sz="900" i="1" smtClean="0">
                                          <a:latin typeface="Cambria Math" panose="02040503050406030204" pitchFamily="18" charset="0"/>
                                        </a:rPr>
                                        <m:t>목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속</m:t>
                                      </m:r>
                                      <m:r>
                                        <a:rPr lang="ko-KR" altLang="en-US" sz="900" i="1" smtClean="0"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데</m:t>
                                      </m:r>
                                      <m:r>
                                        <a:rPr lang="ko-KR" altLang="en-US" sz="900" i="1" smtClean="0"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터</m:t>
                                      </m:r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900" i="1">
                                          <a:latin typeface="Cambria Math" panose="02040503050406030204" pitchFamily="18" charset="0"/>
                                        </a:rPr>
                                        <m:t>수</m:t>
                                      </m:r>
                                    </m:e>
                                    <m:sub>
                                      <m:r>
                                        <a:rPr lang="en-US" altLang="ko-KR" sz="9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900" i="1">
                                      <a:latin typeface="Cambria Math" panose="02040503050406030204" pitchFamily="18" charset="0"/>
                                    </a:rPr>
                                    <m:t>데</m:t>
                                  </m:r>
                                  <m:r>
                                    <a:rPr lang="ko-KR" altLang="en-US" sz="900" i="1" smtClean="0">
                                      <a:latin typeface="Cambria Math" panose="02040503050406030204" pitchFamily="18" charset="0"/>
                                    </a:rPr>
                                    <m:t>이</m:t>
                                  </m:r>
                                  <m:r>
                                    <a:rPr lang="ko-KR" altLang="en-US" sz="900" i="1">
                                      <a:latin typeface="Cambria Math" panose="02040503050406030204" pitchFamily="18" charset="0"/>
                                    </a:rPr>
                                    <m:t>터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900" i="1">
                                      <a:latin typeface="Cambria Math" panose="02040503050406030204" pitchFamily="18" charset="0"/>
                                    </a:rPr>
                                    <m:t>전</m:t>
                                  </m:r>
                                  <m:r>
                                    <a:rPr lang="ko-KR" altLang="en-US" sz="900" i="1" smtClean="0">
                                      <a:latin typeface="Cambria Math" panose="02040503050406030204" pitchFamily="18" charset="0"/>
                                    </a:rPr>
                                    <m:t>체</m:t>
                                  </m:r>
                                  <m:r>
                                    <a:rPr lang="en-US" altLang="ko-KR" sz="9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900" i="1" smtClean="0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</m:den>
                              </m:f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946405-94FF-4182-A434-DB9EF43A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15" y="1463472"/>
                <a:ext cx="1927256" cy="450957"/>
              </a:xfrm>
              <a:prstGeom prst="rect">
                <a:avLst/>
              </a:prstGeom>
              <a:blipFill rotWithShape="0">
                <a:blip r:embed="rId5"/>
                <a:stretch>
                  <a:fillRect l="-14873" t="-95946" b="-15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D54D1C-94D1-49A5-9CAE-C0D250E20ADF}"/>
              </a:ext>
            </a:extLst>
          </p:cNvPr>
          <p:cNvSpPr txBox="1"/>
          <p:nvPr/>
        </p:nvSpPr>
        <p:spPr>
          <a:xfrm>
            <a:off x="3427004" y="3624062"/>
            <a:ext cx="232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(2/5)^2 + (3/5)^2 = 0.52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3EEFE3-4194-4B22-B49B-6C2900025D52}"/>
              </a:ext>
            </a:extLst>
          </p:cNvPr>
          <p:cNvSpPr txBox="1"/>
          <p:nvPr/>
        </p:nvSpPr>
        <p:spPr>
          <a:xfrm>
            <a:off x="6349792" y="3626393"/>
            <a:ext cx="232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(1/5)^2 + (4/5)^2 = 0.68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72209C6-DB75-4F7D-AD4E-3E1A2B02A43F}"/>
              </a:ext>
            </a:extLst>
          </p:cNvPr>
          <p:cNvSpPr txBox="1"/>
          <p:nvPr/>
        </p:nvSpPr>
        <p:spPr>
          <a:xfrm>
            <a:off x="2472867" y="4850381"/>
            <a:ext cx="4663387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불순도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나타내는 수치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얼마나 다양한 타입의 데이터가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얼마의 비율로 섞여 있는가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2.</a:t>
            </a:r>
            <a:r>
              <a:rPr lang="ko-KR" altLang="en-US" dirty="0">
                <a:solidFill>
                  <a:srgbClr val="002060"/>
                </a:solidFill>
              </a:rPr>
              <a:t> 의사결정나무란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불순도 측정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9D1F59-8EB7-4559-92ED-5C43E39697F9}"/>
              </a:ext>
            </a:extLst>
          </p:cNvPr>
          <p:cNvSpPr txBox="1"/>
          <p:nvPr/>
        </p:nvSpPr>
        <p:spPr>
          <a:xfrm>
            <a:off x="4136573" y="2388965"/>
            <a:ext cx="95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</a:t>
            </a:r>
            <a:r>
              <a:rPr lang="en-US" altLang="ko-KR" sz="12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D1A2291-18C4-4126-8CFD-A48FFC393A50}"/>
              </a:ext>
            </a:extLst>
          </p:cNvPr>
          <p:cNvSpPr/>
          <p:nvPr/>
        </p:nvSpPr>
        <p:spPr>
          <a:xfrm>
            <a:off x="320277" y="2787082"/>
            <a:ext cx="2552700" cy="6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0F2E829-B70A-4919-BE9F-3784E111D7A1}"/>
              </a:ext>
            </a:extLst>
          </p:cNvPr>
          <p:cNvSpPr txBox="1"/>
          <p:nvPr/>
        </p:nvSpPr>
        <p:spPr>
          <a:xfrm>
            <a:off x="432265" y="3622955"/>
            <a:ext cx="232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(5/5)^2 = 1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0A8637E-775E-4FE0-A961-D29048E35F51}"/>
              </a:ext>
            </a:extLst>
          </p:cNvPr>
          <p:cNvSpPr/>
          <p:nvPr/>
        </p:nvSpPr>
        <p:spPr>
          <a:xfrm>
            <a:off x="427801" y="2922282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E2AF619-D44F-4158-8F08-A176D5457920}"/>
              </a:ext>
            </a:extLst>
          </p:cNvPr>
          <p:cNvSpPr/>
          <p:nvPr/>
        </p:nvSpPr>
        <p:spPr>
          <a:xfrm>
            <a:off x="915298" y="2922282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B110255-1B73-427F-9D75-6E5926D8D10F}"/>
              </a:ext>
            </a:extLst>
          </p:cNvPr>
          <p:cNvSpPr/>
          <p:nvPr/>
        </p:nvSpPr>
        <p:spPr>
          <a:xfrm>
            <a:off x="2377791" y="2922282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C796206-9FF4-4D9E-B9C4-514C59865749}"/>
              </a:ext>
            </a:extLst>
          </p:cNvPr>
          <p:cNvSpPr/>
          <p:nvPr/>
        </p:nvSpPr>
        <p:spPr>
          <a:xfrm>
            <a:off x="1402795" y="2922282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79B7FF06-6DB9-4B78-B62C-95705508C9A4}"/>
              </a:ext>
            </a:extLst>
          </p:cNvPr>
          <p:cNvSpPr/>
          <p:nvPr/>
        </p:nvSpPr>
        <p:spPr>
          <a:xfrm>
            <a:off x="1890292" y="2922282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9C6E211-0497-45BF-B480-D1FD6BE832D6}"/>
              </a:ext>
            </a:extLst>
          </p:cNvPr>
          <p:cNvSpPr txBox="1"/>
          <p:nvPr/>
        </p:nvSpPr>
        <p:spPr>
          <a:xfrm>
            <a:off x="1116788" y="2390655"/>
            <a:ext cx="95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</a:t>
            </a:r>
            <a:r>
              <a:rPr lang="en-US" altLang="ko-KR" sz="12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2763D66-61FE-4A64-9935-F5D07A277E97}"/>
              </a:ext>
            </a:extLst>
          </p:cNvPr>
          <p:cNvSpPr txBox="1"/>
          <p:nvPr/>
        </p:nvSpPr>
        <p:spPr>
          <a:xfrm>
            <a:off x="6975491" y="2396913"/>
            <a:ext cx="95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</a:t>
            </a:r>
            <a:r>
              <a:rPr lang="en-US" altLang="ko-KR" sz="12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8E7D00F-F47D-48DC-8C8C-A91B68E707D8}"/>
              </a:ext>
            </a:extLst>
          </p:cNvPr>
          <p:cNvSpPr/>
          <p:nvPr/>
        </p:nvSpPr>
        <p:spPr>
          <a:xfrm>
            <a:off x="3295650" y="2786947"/>
            <a:ext cx="2552700" cy="6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CD066E59-C965-4C75-BBA3-3EAACA4BD36E}"/>
              </a:ext>
            </a:extLst>
          </p:cNvPr>
          <p:cNvSpPr/>
          <p:nvPr/>
        </p:nvSpPr>
        <p:spPr>
          <a:xfrm>
            <a:off x="3403174" y="2922147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CD74161-A5F8-42EF-9E84-CD8BB45C2A05}"/>
              </a:ext>
            </a:extLst>
          </p:cNvPr>
          <p:cNvSpPr/>
          <p:nvPr/>
        </p:nvSpPr>
        <p:spPr>
          <a:xfrm>
            <a:off x="3890671" y="2922147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F25478B0-391C-434B-A06A-56680168DAA3}"/>
              </a:ext>
            </a:extLst>
          </p:cNvPr>
          <p:cNvSpPr/>
          <p:nvPr/>
        </p:nvSpPr>
        <p:spPr>
          <a:xfrm>
            <a:off x="5353164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08061E7C-C6A5-4DF3-A274-45517B824ED1}"/>
              </a:ext>
            </a:extLst>
          </p:cNvPr>
          <p:cNvSpPr/>
          <p:nvPr/>
        </p:nvSpPr>
        <p:spPr>
          <a:xfrm>
            <a:off x="4378168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64A3110C-4810-4139-A5CB-4C20CD7377D2}"/>
              </a:ext>
            </a:extLst>
          </p:cNvPr>
          <p:cNvSpPr/>
          <p:nvPr/>
        </p:nvSpPr>
        <p:spPr>
          <a:xfrm>
            <a:off x="4865665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ABEDF7CF-115B-4F3D-B667-63B457217FF5}"/>
              </a:ext>
            </a:extLst>
          </p:cNvPr>
          <p:cNvSpPr/>
          <p:nvPr/>
        </p:nvSpPr>
        <p:spPr>
          <a:xfrm>
            <a:off x="6218438" y="2786947"/>
            <a:ext cx="2552700" cy="684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F46650B-617B-40A1-A0EC-F627449AE4BC}"/>
              </a:ext>
            </a:extLst>
          </p:cNvPr>
          <p:cNvSpPr/>
          <p:nvPr/>
        </p:nvSpPr>
        <p:spPr>
          <a:xfrm>
            <a:off x="6325962" y="2922147"/>
            <a:ext cx="426393" cy="42639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BE44E621-3D9C-4128-AEC5-064E400A9F63}"/>
              </a:ext>
            </a:extLst>
          </p:cNvPr>
          <p:cNvSpPr/>
          <p:nvPr/>
        </p:nvSpPr>
        <p:spPr>
          <a:xfrm>
            <a:off x="6813459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931FE16D-BAC6-40A1-AC87-C141C672F155}"/>
              </a:ext>
            </a:extLst>
          </p:cNvPr>
          <p:cNvSpPr/>
          <p:nvPr/>
        </p:nvSpPr>
        <p:spPr>
          <a:xfrm>
            <a:off x="8275952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C8A52975-8F88-4A6F-B574-EFF785220312}"/>
              </a:ext>
            </a:extLst>
          </p:cNvPr>
          <p:cNvSpPr/>
          <p:nvPr/>
        </p:nvSpPr>
        <p:spPr>
          <a:xfrm>
            <a:off x="7300956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4D946951-A4EB-4CE7-A570-BDA7E12A950C}"/>
              </a:ext>
            </a:extLst>
          </p:cNvPr>
          <p:cNvSpPr/>
          <p:nvPr/>
        </p:nvSpPr>
        <p:spPr>
          <a:xfrm>
            <a:off x="7788453" y="2922147"/>
            <a:ext cx="426393" cy="42639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</a:p>
        </p:txBody>
      </p:sp>
    </p:spTree>
    <p:extLst>
      <p:ext uri="{BB962C8B-B14F-4D97-AF65-F5344CB8AC3E}">
        <p14:creationId xmlns:p14="http://schemas.microsoft.com/office/powerpoint/2010/main" val="22415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370E966A-54E4-4103-84B7-DC6060144E07}"/>
              </a:ext>
            </a:extLst>
          </p:cNvPr>
          <p:cNvCxnSpPr/>
          <p:nvPr/>
        </p:nvCxnSpPr>
        <p:spPr>
          <a:xfrm>
            <a:off x="310718" y="719091"/>
            <a:ext cx="8460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2018-07-31</a:t>
            </a: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IT</a:t>
            </a:r>
            <a:r>
              <a:rPr lang="ko-KR" altLang="en-US"/>
              <a:t>미래전략부문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1DA03D-41FD-4706-9B57-9392BB42146B}" type="slidenum">
              <a:rPr lang="en-US" altLang="ko-KR" smtClean="0"/>
              <a:pPr algn="ctr"/>
              <a:t>9</a:t>
            </a:fld>
            <a:r>
              <a:rPr lang="en-US" altLang="ko-KR" dirty="0"/>
              <a:t> / 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6588" y="4369854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31354" y="4319510"/>
            <a:ext cx="113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가지치기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07458" y="4411843"/>
            <a:ext cx="264124" cy="1846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9207" y="1285189"/>
            <a:ext cx="2969707" cy="29697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7244" y="5022707"/>
            <a:ext cx="340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여부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전 불순도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후 불순도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3295" y="5028214"/>
            <a:ext cx="3587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여부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ㄴ 깊이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전 오답 비율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 후 오답 비율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51181" y="3555185"/>
            <a:ext cx="486630" cy="29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497716" y="3555185"/>
            <a:ext cx="486630" cy="299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rot="20917283">
            <a:off x="1549546" y="2606237"/>
            <a:ext cx="106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Business/ Male</a:t>
            </a: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18546248">
            <a:off x="2800152" y="1759610"/>
            <a:ext cx="955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Economy/ Adult</a:t>
            </a: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 rot="1300179">
            <a:off x="3124685" y="2524622"/>
            <a:ext cx="9558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Economy/ Child</a:t>
            </a:r>
          </a:p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 rot="3264589">
            <a:off x="1914679" y="1758491"/>
            <a:ext cx="1017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Business/ Female</a:t>
            </a:r>
          </a:p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생존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012903" y="1285615"/>
            <a:ext cx="2969707" cy="2969707"/>
            <a:chOff x="3644362" y="1821293"/>
            <a:chExt cx="2969707" cy="2969707"/>
          </a:xfrm>
        </p:grpSpPr>
        <p:grpSp>
          <p:nvGrpSpPr>
            <p:cNvPr id="7" name="그룹 6"/>
            <p:cNvGrpSpPr/>
            <p:nvPr/>
          </p:nvGrpSpPr>
          <p:grpSpPr>
            <a:xfrm>
              <a:off x="3644362" y="1821293"/>
              <a:ext cx="2969707" cy="2969707"/>
              <a:chOff x="3787521" y="1732814"/>
              <a:chExt cx="2969707" cy="2969707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87521" y="1732814"/>
                <a:ext cx="2969707" cy="2969707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787521" y="3562350"/>
                <a:ext cx="1298828" cy="1043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60" t="40438" r="50822" b="50902"/>
            <a:stretch/>
          </p:blipFill>
          <p:spPr>
            <a:xfrm rot="685204" flipH="1">
              <a:off x="5287511" y="4212477"/>
              <a:ext cx="238125" cy="25717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 rot="3274882">
              <a:off x="5156363" y="2997431"/>
              <a:ext cx="240406" cy="261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7798" y="3128362"/>
              <a:ext cx="9558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en-US" altLang="ko-KR" sz="1100" baseline="30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rd</a:t>
              </a:r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나이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711497">
              <a:off x="5350778" y="2942794"/>
              <a:ext cx="1174182" cy="7654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 rot="581702">
              <a:off x="5276273" y="3449875"/>
              <a:ext cx="1086455" cy="841098"/>
              <a:chOff x="6905625" y="2973573"/>
              <a:chExt cx="1305332" cy="899512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889" r="58806" b="37413"/>
              <a:stretch/>
            </p:blipFill>
            <p:spPr>
              <a:xfrm flipH="1">
                <a:off x="6987628" y="3139660"/>
                <a:ext cx="1223329" cy="733425"/>
              </a:xfrm>
              <a:prstGeom prst="rect">
                <a:avLst/>
              </a:prstGeom>
            </p:spPr>
          </p:pic>
          <p:sp>
            <p:nvSpPr>
              <p:cNvPr id="20" name="타원 19"/>
              <p:cNvSpPr/>
              <p:nvPr/>
            </p:nvSpPr>
            <p:spPr>
              <a:xfrm>
                <a:off x="6905625" y="2973573"/>
                <a:ext cx="333375" cy="21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 rot="20917283">
              <a:off x="3834567" y="3149277"/>
              <a:ext cx="1068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Business/ Male</a:t>
              </a:r>
            </a:p>
            <a:p>
              <a:pPr algn="ctr"/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3264589">
              <a:off x="4212519" y="2294168"/>
              <a:ext cx="10177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Business/ Female</a:t>
              </a:r>
            </a:p>
            <a:p>
              <a:pPr algn="ctr"/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생존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8546248">
              <a:off x="5124826" y="2341641"/>
              <a:ext cx="955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Economy</a:t>
              </a:r>
            </a:p>
            <a:p>
              <a:pPr algn="ctr"/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300179">
              <a:off x="5239104" y="3686022"/>
              <a:ext cx="95580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Economy/ Child</a:t>
              </a:r>
            </a:p>
            <a:p>
              <a:pPr algn="ctr"/>
              <a:r>
                <a:rPr lang="ko-KR" altLang="en-US" sz="10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사망</a:t>
              </a:r>
              <a:endPara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0811">
              <a:off x="5030670" y="3136723"/>
              <a:ext cx="1036137" cy="75443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887244" y="5677926"/>
            <a:ext cx="31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정지 여부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깊이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정답률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30D4728-6D94-4013-A5BE-E00B4795B521}"/>
              </a:ext>
            </a:extLst>
          </p:cNvPr>
          <p:cNvSpPr txBox="1"/>
          <p:nvPr/>
        </p:nvSpPr>
        <p:spPr>
          <a:xfrm>
            <a:off x="310716" y="262207"/>
            <a:ext cx="47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rgbClr val="002060"/>
                </a:solidFill>
              </a:rPr>
              <a:t>2.</a:t>
            </a:r>
            <a:r>
              <a:rPr lang="ko-KR" altLang="en-US" dirty="0">
                <a:solidFill>
                  <a:srgbClr val="002060"/>
                </a:solidFill>
              </a:rPr>
              <a:t> 의사결정나무란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1298" y="911431"/>
            <a:ext cx="243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생성 조건</a:t>
            </a:r>
          </a:p>
        </p:txBody>
      </p:sp>
    </p:spTree>
    <p:extLst>
      <p:ext uri="{BB962C8B-B14F-4D97-AF65-F5344CB8AC3E}">
        <p14:creationId xmlns:p14="http://schemas.microsoft.com/office/powerpoint/2010/main" val="389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6380</TotalTime>
  <Words>1287</Words>
  <Application>Microsoft Office PowerPoint</Application>
  <PresentationFormat>화면 슬라이드 쇼(4:3)</PresentationFormat>
  <Paragraphs>658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HY견고딕</vt:lpstr>
      <vt:lpstr>Meiryo UI</vt:lpstr>
      <vt:lpstr>나눔고딕</vt:lpstr>
      <vt:lpstr>나눔스퀘어 Bold</vt:lpstr>
      <vt:lpstr>나눔스퀘어라운드 Bold</vt:lpstr>
      <vt:lpstr>맑은 고딕</vt:lpstr>
      <vt:lpstr>Arial</vt:lpstr>
      <vt:lpstr>Calibri</vt:lpstr>
      <vt:lpstr>Calibri Light</vt:lpstr>
      <vt:lpstr>Cambria Math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HyeJins</dc:creator>
  <cp:lastModifiedBy>VGL_P1801</cp:lastModifiedBy>
  <cp:revision>187</cp:revision>
  <cp:lastPrinted>2018-07-30T07:32:07Z</cp:lastPrinted>
  <dcterms:created xsi:type="dcterms:W3CDTF">2018-07-17T14:27:28Z</dcterms:created>
  <dcterms:modified xsi:type="dcterms:W3CDTF">2018-07-30T23:01:32Z</dcterms:modified>
</cp:coreProperties>
</file>