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97" r:id="rId3"/>
    <p:sldMasterId id="2147483716" r:id="rId4"/>
  </p:sldMasterIdLst>
  <p:notesMasterIdLst>
    <p:notesMasterId r:id="rId10"/>
  </p:notesMasterIdLst>
  <p:handoutMasterIdLst>
    <p:handoutMasterId r:id="rId11"/>
  </p:handoutMasterIdLst>
  <p:sldIdLst>
    <p:sldId id="678" r:id="rId5"/>
    <p:sldId id="684" r:id="rId6"/>
    <p:sldId id="693" r:id="rId7"/>
    <p:sldId id="689" r:id="rId8"/>
    <p:sldId id="692" r:id="rId9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558ED5"/>
    <a:srgbClr val="AE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0B93-1B99-435A-97F8-B0AB5FE4B4B3}" v="23" dt="2019-10-02T08:40:47.932"/>
    <p1510:client id="{192ECB72-5ED8-4504-A738-6C83E9F43C3D}" v="329" dt="2019-09-23T12:04:20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9" autoAdjust="0"/>
    <p:restoredTop sz="95276" autoAdjust="0"/>
  </p:normalViewPr>
  <p:slideViewPr>
    <p:cSldViewPr snapToGrid="0">
      <p:cViewPr varScale="1">
        <p:scale>
          <a:sx n="111" d="100"/>
          <a:sy n="111" d="100"/>
        </p:scale>
        <p:origin x="171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E54C-ACDA-4653-B9BE-4C75C344E26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522E2-2161-4CCC-B253-5A64D98B1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57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D6EE-FF92-4521-8625-1CDAD8BD610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17502-D6B8-4D17-9A15-6DF689D30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0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8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1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9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C75ECE3-6683-44B2-A320-A1A605CB5714}"/>
              </a:ext>
            </a:extLst>
          </p:cNvPr>
          <p:cNvSpPr/>
          <p:nvPr userDrawn="1"/>
        </p:nvSpPr>
        <p:spPr>
          <a:xfrm>
            <a:off x="56456" y="548680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GNB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933C2E8-EAAF-4776-9BCA-31D4BEC8C2AE}"/>
              </a:ext>
            </a:extLst>
          </p:cNvPr>
          <p:cNvSpPr/>
          <p:nvPr userDrawn="1"/>
        </p:nvSpPr>
        <p:spPr>
          <a:xfrm>
            <a:off x="56456" y="6319751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Footer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2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이전화면_푸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933C2E8-EAAF-4776-9BCA-31D4BEC8C2AE}"/>
              </a:ext>
            </a:extLst>
          </p:cNvPr>
          <p:cNvSpPr/>
          <p:nvPr userDrawn="1"/>
        </p:nvSpPr>
        <p:spPr>
          <a:xfrm>
            <a:off x="56456" y="6319751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Footer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xmlns="" id="{E272232C-D144-4628-A437-9F016E5DECB9}"/>
              </a:ext>
            </a:extLst>
          </p:cNvPr>
          <p:cNvSpPr/>
          <p:nvPr userDrawn="1"/>
        </p:nvSpPr>
        <p:spPr>
          <a:xfrm>
            <a:off x="56455" y="476672"/>
            <a:ext cx="7740000" cy="229375"/>
          </a:xfrm>
          <a:prstGeom prst="upArrowCallout">
            <a:avLst>
              <a:gd name="adj1" fmla="val 50000"/>
              <a:gd name="adj2" fmla="val 1687193"/>
              <a:gd name="adj3" fmla="val 4004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이전화면에서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5040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9762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0837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9922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0723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83972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99629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31767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4383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5">
            <a:extLst>
              <a:ext uri="{FF2B5EF4-FFF2-40B4-BE49-F238E27FC236}">
                <a16:creationId xmlns:a16="http://schemas.microsoft.com/office/drawing/2014/main" xmlns="" id="{84165A72-F086-414F-ACC2-75C4AB64F4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425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5460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694538" y="1581666"/>
            <a:ext cx="2283437" cy="40594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AE3BF6B-CCF2-4B4B-AECB-7275CD732E16}"/>
              </a:ext>
            </a:extLst>
          </p:cNvPr>
          <p:cNvSpPr/>
          <p:nvPr/>
        </p:nvSpPr>
        <p:spPr>
          <a:xfrm>
            <a:off x="1695056" y="989738"/>
            <a:ext cx="2282400" cy="29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Search">
            <a:extLst>
              <a:ext uri="{FF2B5EF4-FFF2-40B4-BE49-F238E27FC236}">
                <a16:creationId xmlns:a16="http://schemas.microsoft.com/office/drawing/2014/main" xmlns="" id="{20BDFF9E-27DF-4CF2-8A15-B1D93BF7F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3355" y="1092792"/>
            <a:ext cx="115455" cy="118079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 descr="하늘이(가) 표시된 사진&#10;&#10;자동 생성된 설명">
            <a:extLst>
              <a:ext uri="{FF2B5EF4-FFF2-40B4-BE49-F238E27FC236}">
                <a16:creationId xmlns:a16="http://schemas.microsoft.com/office/drawing/2014/main" xmlns="" id="{41801D94-E050-4632-9166-F3C917BE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2278" r="33729" b="92290"/>
          <a:stretch/>
        </p:blipFill>
        <p:spPr>
          <a:xfrm>
            <a:off x="1767055" y="1052758"/>
            <a:ext cx="525097" cy="198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D072BC9-96A1-4E54-A94C-B03A50BDFBDB}"/>
              </a:ext>
            </a:extLst>
          </p:cNvPr>
          <p:cNvSpPr/>
          <p:nvPr/>
        </p:nvSpPr>
        <p:spPr>
          <a:xfrm>
            <a:off x="2778833" y="1048505"/>
            <a:ext cx="8899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278" latinLnBrk="1"/>
            <a:r>
              <a:rPr lang="ko-KR" altLang="en-US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어디로 떠나시나요</a:t>
            </a:r>
            <a:r>
              <a:rPr lang="en-US" altLang="ko-KR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28F83CB-8726-461A-A5A3-6D0C0853DD0A}"/>
              </a:ext>
            </a:extLst>
          </p:cNvPr>
          <p:cNvSpPr/>
          <p:nvPr userDrawn="1"/>
        </p:nvSpPr>
        <p:spPr>
          <a:xfrm>
            <a:off x="1695056" y="1289334"/>
            <a:ext cx="2282400" cy="2948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패키지    </a:t>
            </a:r>
            <a:r>
              <a:rPr lang="ko-KR" altLang="en-US" sz="800" b="1" dirty="0" err="1">
                <a:solidFill>
                  <a:schemeClr val="bg1"/>
                </a:solidFill>
              </a:rPr>
              <a:t>라르고</a:t>
            </a:r>
            <a:r>
              <a:rPr lang="ko-KR" altLang="en-US" sz="800" b="1" dirty="0">
                <a:solidFill>
                  <a:schemeClr val="bg1"/>
                </a:solidFill>
              </a:rPr>
              <a:t>    프리미엄    자유여행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3460554" y="150576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4365918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1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13413" y="1581666"/>
            <a:ext cx="2283437" cy="40594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AE3BF6B-CCF2-4B4B-AECB-7275CD732E16}"/>
              </a:ext>
            </a:extLst>
          </p:cNvPr>
          <p:cNvSpPr/>
          <p:nvPr/>
        </p:nvSpPr>
        <p:spPr>
          <a:xfrm>
            <a:off x="313931" y="989738"/>
            <a:ext cx="2282400" cy="29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Search">
            <a:extLst>
              <a:ext uri="{FF2B5EF4-FFF2-40B4-BE49-F238E27FC236}">
                <a16:creationId xmlns:a16="http://schemas.microsoft.com/office/drawing/2014/main" xmlns="" id="{20BDFF9E-27DF-4CF2-8A15-B1D93BF7F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2230" y="1092792"/>
            <a:ext cx="115455" cy="118079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 descr="하늘이(가) 표시된 사진&#10;&#10;자동 생성된 설명">
            <a:extLst>
              <a:ext uri="{FF2B5EF4-FFF2-40B4-BE49-F238E27FC236}">
                <a16:creationId xmlns:a16="http://schemas.microsoft.com/office/drawing/2014/main" xmlns="" id="{41801D94-E050-4632-9166-F3C917BE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2278" r="33729" b="92290"/>
          <a:stretch/>
        </p:blipFill>
        <p:spPr>
          <a:xfrm>
            <a:off x="385930" y="1052758"/>
            <a:ext cx="525097" cy="198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D072BC9-96A1-4E54-A94C-B03A50BDFBDB}"/>
              </a:ext>
            </a:extLst>
          </p:cNvPr>
          <p:cNvSpPr/>
          <p:nvPr/>
        </p:nvSpPr>
        <p:spPr>
          <a:xfrm>
            <a:off x="1397708" y="1048505"/>
            <a:ext cx="8899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278" latinLnBrk="1"/>
            <a:r>
              <a:rPr lang="ko-KR" altLang="en-US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어디로 떠나시나요</a:t>
            </a:r>
            <a:r>
              <a:rPr lang="en-US" altLang="ko-KR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28F83CB-8726-461A-A5A3-6D0C0853DD0A}"/>
              </a:ext>
            </a:extLst>
          </p:cNvPr>
          <p:cNvSpPr/>
          <p:nvPr userDrawn="1"/>
        </p:nvSpPr>
        <p:spPr>
          <a:xfrm>
            <a:off x="313931" y="1289334"/>
            <a:ext cx="2282400" cy="2948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패키지    </a:t>
            </a:r>
            <a:r>
              <a:rPr lang="ko-KR" altLang="en-US" sz="800" b="1" dirty="0" err="1">
                <a:solidFill>
                  <a:schemeClr val="bg1"/>
                </a:solidFill>
              </a:rPr>
              <a:t>라르고</a:t>
            </a:r>
            <a:r>
              <a:rPr lang="ko-KR" altLang="en-US" sz="800" b="1" dirty="0">
                <a:solidFill>
                  <a:schemeClr val="bg1"/>
                </a:solidFill>
              </a:rPr>
              <a:t>    프리미엄    자유여행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2079429" y="150576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2790562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5268230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6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6945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436591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89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800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27743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2CEB59D-A180-4FD7-8CC7-DF2EBA4E8B71}"/>
              </a:ext>
            </a:extLst>
          </p:cNvPr>
          <p:cNvSpPr/>
          <p:nvPr userDrawn="1"/>
        </p:nvSpPr>
        <p:spPr bwMode="auto">
          <a:xfrm>
            <a:off x="51685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98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112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60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323832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683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41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60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323832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683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2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696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272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E06D76C-237F-4E2E-9900-A114834201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304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F5D3C79-BA6A-4FA8-800B-6126F4442FDB}"/>
              </a:ext>
            </a:extLst>
          </p:cNvPr>
          <p:cNvCxnSpPr/>
          <p:nvPr userDrawn="1"/>
        </p:nvCxnSpPr>
        <p:spPr>
          <a:xfrm>
            <a:off x="339536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evron Left">
            <a:extLst>
              <a:ext uri="{FF2B5EF4-FFF2-40B4-BE49-F238E27FC236}">
                <a16:creationId xmlns:a16="http://schemas.microsoft.com/office/drawing/2014/main" xmlns="" id="{ED9E1DA4-4AE1-4EE8-8B79-A72D6B0A30D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02538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28219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02BEB8-5B32-495F-820C-CD79B274C49E}"/>
              </a:ext>
            </a:extLst>
          </p:cNvPr>
          <p:cNvSpPr/>
          <p:nvPr userDrawn="1"/>
        </p:nvSpPr>
        <p:spPr bwMode="auto">
          <a:xfrm>
            <a:off x="5326618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설명선: 오른쪽 화살표 12">
            <a:extLst>
              <a:ext uri="{FF2B5EF4-FFF2-40B4-BE49-F238E27FC236}">
                <a16:creationId xmlns:a16="http://schemas.microsoft.com/office/drawing/2014/main" xmlns="" id="{FC7D3CA0-F587-4211-B4B2-B34324BD30C7}"/>
              </a:ext>
            </a:extLst>
          </p:cNvPr>
          <p:cNvSpPr/>
          <p:nvPr userDrawn="1"/>
        </p:nvSpPr>
        <p:spPr>
          <a:xfrm>
            <a:off x="326961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우측화면으로 이어짐</a:t>
            </a:r>
          </a:p>
        </p:txBody>
      </p:sp>
      <p:sp>
        <p:nvSpPr>
          <p:cNvPr id="14" name="설명선: 왼쪽 화살표 13">
            <a:extLst>
              <a:ext uri="{FF2B5EF4-FFF2-40B4-BE49-F238E27FC236}">
                <a16:creationId xmlns:a16="http://schemas.microsoft.com/office/drawing/2014/main" xmlns="" id="{688DAF1E-EAFB-4BD3-AC5F-5E33276F2A42}"/>
              </a:ext>
            </a:extLst>
          </p:cNvPr>
          <p:cNvSpPr/>
          <p:nvPr userDrawn="1"/>
        </p:nvSpPr>
        <p:spPr>
          <a:xfrm>
            <a:off x="2784700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좌측화면에서 이어짐</a:t>
            </a:r>
          </a:p>
        </p:txBody>
      </p:sp>
      <p:sp>
        <p:nvSpPr>
          <p:cNvPr id="15" name="설명선: 오른쪽 화살표 14">
            <a:extLst>
              <a:ext uri="{FF2B5EF4-FFF2-40B4-BE49-F238E27FC236}">
                <a16:creationId xmlns:a16="http://schemas.microsoft.com/office/drawing/2014/main" xmlns="" id="{56CED03C-6152-4996-9AD3-790FBED64D83}"/>
              </a:ext>
            </a:extLst>
          </p:cNvPr>
          <p:cNvSpPr/>
          <p:nvPr userDrawn="1"/>
        </p:nvSpPr>
        <p:spPr>
          <a:xfrm>
            <a:off x="2828622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우측화면으로 이어짐</a:t>
            </a:r>
          </a:p>
        </p:txBody>
      </p:sp>
      <p:sp>
        <p:nvSpPr>
          <p:cNvPr id="16" name="설명선: 왼쪽 화살표 15">
            <a:extLst>
              <a:ext uri="{FF2B5EF4-FFF2-40B4-BE49-F238E27FC236}">
                <a16:creationId xmlns:a16="http://schemas.microsoft.com/office/drawing/2014/main" xmlns="" id="{DFBA06AC-C0A9-4699-B492-C5400C40D2C7}"/>
              </a:ext>
            </a:extLst>
          </p:cNvPr>
          <p:cNvSpPr/>
          <p:nvPr userDrawn="1"/>
        </p:nvSpPr>
        <p:spPr>
          <a:xfrm>
            <a:off x="5286361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88381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272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28219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02BEB8-5B32-495F-820C-CD79B274C49E}"/>
              </a:ext>
            </a:extLst>
          </p:cNvPr>
          <p:cNvSpPr/>
          <p:nvPr userDrawn="1"/>
        </p:nvSpPr>
        <p:spPr bwMode="auto">
          <a:xfrm>
            <a:off x="5326618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설명선: 오른쪽 화살표 12">
            <a:extLst>
              <a:ext uri="{FF2B5EF4-FFF2-40B4-BE49-F238E27FC236}">
                <a16:creationId xmlns:a16="http://schemas.microsoft.com/office/drawing/2014/main" xmlns="" id="{7287237E-1D75-43D0-8B9E-CF02B8973719}"/>
              </a:ext>
            </a:extLst>
          </p:cNvPr>
          <p:cNvSpPr/>
          <p:nvPr userDrawn="1"/>
        </p:nvSpPr>
        <p:spPr>
          <a:xfrm>
            <a:off x="326961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4" name="설명선: 왼쪽 화살표 13">
            <a:extLst>
              <a:ext uri="{FF2B5EF4-FFF2-40B4-BE49-F238E27FC236}">
                <a16:creationId xmlns:a16="http://schemas.microsoft.com/office/drawing/2014/main" xmlns="" id="{3AD6BA4C-CEB3-4929-A87A-D76EEF23941E}"/>
              </a:ext>
            </a:extLst>
          </p:cNvPr>
          <p:cNvSpPr/>
          <p:nvPr userDrawn="1"/>
        </p:nvSpPr>
        <p:spPr>
          <a:xfrm>
            <a:off x="2784700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15" name="설명선: 오른쪽 화살표 14">
            <a:extLst>
              <a:ext uri="{FF2B5EF4-FFF2-40B4-BE49-F238E27FC236}">
                <a16:creationId xmlns:a16="http://schemas.microsoft.com/office/drawing/2014/main" xmlns="" id="{F5CF4F4F-F22A-40CD-9870-12C922B2C3AB}"/>
              </a:ext>
            </a:extLst>
          </p:cNvPr>
          <p:cNvSpPr/>
          <p:nvPr userDrawn="1"/>
        </p:nvSpPr>
        <p:spPr>
          <a:xfrm>
            <a:off x="2828622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6" name="설명선: 왼쪽 화살표 15">
            <a:extLst>
              <a:ext uri="{FF2B5EF4-FFF2-40B4-BE49-F238E27FC236}">
                <a16:creationId xmlns:a16="http://schemas.microsoft.com/office/drawing/2014/main" xmlns="" id="{05D940FF-F22C-4566-B117-7F8863EEE3F4}"/>
              </a:ext>
            </a:extLst>
          </p:cNvPr>
          <p:cNvSpPr/>
          <p:nvPr userDrawn="1"/>
        </p:nvSpPr>
        <p:spPr>
          <a:xfrm>
            <a:off x="5286361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052337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E66F704-E195-4F42-9EDB-1762550E71BD}"/>
              </a:ext>
            </a:extLst>
          </p:cNvPr>
          <p:cNvGrpSpPr/>
          <p:nvPr userDrawn="1"/>
        </p:nvGrpSpPr>
        <p:grpSpPr>
          <a:xfrm>
            <a:off x="3521549" y="980728"/>
            <a:ext cx="2453437" cy="5007622"/>
            <a:chOff x="2643579" y="1062755"/>
            <a:chExt cx="2453437" cy="5007622"/>
          </a:xfrm>
        </p:grpSpPr>
        <p:sp>
          <p:nvSpPr>
            <p:cNvPr id="3" name="모서리가 둥근 직사각형 141">
              <a:extLst>
                <a:ext uri="{FF2B5EF4-FFF2-40B4-BE49-F238E27FC236}">
                  <a16:creationId xmlns:a16="http://schemas.microsoft.com/office/drawing/2014/main" xmlns="" id="{F2BFE990-3302-4472-B7D3-71695F4C9482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모서리가 둥근 직사각형 142">
              <a:extLst>
                <a:ext uri="{FF2B5EF4-FFF2-40B4-BE49-F238E27FC236}">
                  <a16:creationId xmlns:a16="http://schemas.microsoft.com/office/drawing/2014/main" xmlns="" id="{F5DF3444-C78D-4245-8CA4-557FD32EE296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모서리가 둥근 직사각형 143">
              <a:extLst>
                <a:ext uri="{FF2B5EF4-FFF2-40B4-BE49-F238E27FC236}">
                  <a16:creationId xmlns:a16="http://schemas.microsoft.com/office/drawing/2014/main" xmlns="" id="{DC659197-BBEF-47DE-8905-BEC991C134D9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모서리가 둥근 직사각형 79">
              <a:extLst>
                <a:ext uri="{FF2B5EF4-FFF2-40B4-BE49-F238E27FC236}">
                  <a16:creationId xmlns:a16="http://schemas.microsoft.com/office/drawing/2014/main" xmlns="" id="{2395DC28-1629-4858-B6EA-D583F3F04BE6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135">
              <a:extLst>
                <a:ext uri="{FF2B5EF4-FFF2-40B4-BE49-F238E27FC236}">
                  <a16:creationId xmlns:a16="http://schemas.microsoft.com/office/drawing/2014/main" xmlns="" id="{CDBECF74-2351-452D-85AD-1849549D373A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611719C9-656D-4FB1-8DCD-DCCD750B066D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53773AE1-57CD-44BD-822F-A8EF73F59DC1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7061C309-CEB5-434C-B1C1-C56854BC667B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E430588-2888-4A80-9BED-BDE3F9D285B0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BA35800-445C-4D2D-A6BD-CEF1D4A9BAE7}"/>
              </a:ext>
            </a:extLst>
          </p:cNvPr>
          <p:cNvGrpSpPr/>
          <p:nvPr userDrawn="1"/>
        </p:nvGrpSpPr>
        <p:grpSpPr>
          <a:xfrm>
            <a:off x="6609184" y="980728"/>
            <a:ext cx="2453437" cy="5007622"/>
            <a:chOff x="2643579" y="1062755"/>
            <a:chExt cx="2453437" cy="5007622"/>
          </a:xfrm>
        </p:grpSpPr>
        <p:sp>
          <p:nvSpPr>
            <p:cNvPr id="13" name="모서리가 둥근 직사각형 141">
              <a:extLst>
                <a:ext uri="{FF2B5EF4-FFF2-40B4-BE49-F238E27FC236}">
                  <a16:creationId xmlns:a16="http://schemas.microsoft.com/office/drawing/2014/main" xmlns="" id="{D780E1EC-63FD-47D5-BE32-84A37FB09CF5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42">
              <a:extLst>
                <a:ext uri="{FF2B5EF4-FFF2-40B4-BE49-F238E27FC236}">
                  <a16:creationId xmlns:a16="http://schemas.microsoft.com/office/drawing/2014/main" xmlns="" id="{E91EBA0E-A003-4717-BB87-60B8B7FF84ED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43">
              <a:extLst>
                <a:ext uri="{FF2B5EF4-FFF2-40B4-BE49-F238E27FC236}">
                  <a16:creationId xmlns:a16="http://schemas.microsoft.com/office/drawing/2014/main" xmlns="" id="{15FCB075-8809-4D20-8A6A-BD31D08745E6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79">
              <a:extLst>
                <a:ext uri="{FF2B5EF4-FFF2-40B4-BE49-F238E27FC236}">
                  <a16:creationId xmlns:a16="http://schemas.microsoft.com/office/drawing/2014/main" xmlns="" id="{AE942335-77FE-4015-98C6-0C112DCF416C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35">
              <a:extLst>
                <a:ext uri="{FF2B5EF4-FFF2-40B4-BE49-F238E27FC236}">
                  <a16:creationId xmlns:a16="http://schemas.microsoft.com/office/drawing/2014/main" xmlns="" id="{71406D6A-D04A-4A27-B711-E362CA54B9F3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6E1497DA-6050-47A6-A0A9-10B33F6986F3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372F2C0-16A5-4D44-A18C-430C502E0F74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523B74BF-9518-404B-BC4F-99E83BDD526B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4B09DBB-3EE3-4FF5-82A3-E5EB7044613A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F4E2FAA-DAE4-464D-9939-F8592626A817}"/>
              </a:ext>
            </a:extLst>
          </p:cNvPr>
          <p:cNvGrpSpPr/>
          <p:nvPr userDrawn="1"/>
        </p:nvGrpSpPr>
        <p:grpSpPr>
          <a:xfrm>
            <a:off x="425205" y="980728"/>
            <a:ext cx="2453437" cy="5007622"/>
            <a:chOff x="2643579" y="1062755"/>
            <a:chExt cx="2453437" cy="5007622"/>
          </a:xfrm>
        </p:grpSpPr>
        <p:sp>
          <p:nvSpPr>
            <p:cNvPr id="23" name="모서리가 둥근 직사각형 141">
              <a:extLst>
                <a:ext uri="{FF2B5EF4-FFF2-40B4-BE49-F238E27FC236}">
                  <a16:creationId xmlns:a16="http://schemas.microsoft.com/office/drawing/2014/main" xmlns="" id="{76A0B972-939A-462D-BEA3-84D3B2373841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142">
              <a:extLst>
                <a:ext uri="{FF2B5EF4-FFF2-40B4-BE49-F238E27FC236}">
                  <a16:creationId xmlns:a16="http://schemas.microsoft.com/office/drawing/2014/main" xmlns="" id="{A2E1D9EE-EDDE-4FE2-BE08-BDC873CA9234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143">
              <a:extLst>
                <a:ext uri="{FF2B5EF4-FFF2-40B4-BE49-F238E27FC236}">
                  <a16:creationId xmlns:a16="http://schemas.microsoft.com/office/drawing/2014/main" xmlns="" id="{6F0945A1-0FB6-452C-AAF2-A9307CA77BAB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79">
              <a:extLst>
                <a:ext uri="{FF2B5EF4-FFF2-40B4-BE49-F238E27FC236}">
                  <a16:creationId xmlns:a16="http://schemas.microsoft.com/office/drawing/2014/main" xmlns="" id="{C83881BA-15C2-4ECB-8BDE-8732B05704DC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135">
              <a:extLst>
                <a:ext uri="{FF2B5EF4-FFF2-40B4-BE49-F238E27FC236}">
                  <a16:creationId xmlns:a16="http://schemas.microsoft.com/office/drawing/2014/main" xmlns="" id="{E325C92C-14AB-4C67-BF2B-FBDD0555E56B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645C695D-A009-4BFC-8646-25B7847C393F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1D14F5F4-CED2-4EE7-A7D7-D5FAD12020A2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0C9ACE4D-2732-4CAD-A187-34233C0744AA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1937C83-A0F0-445C-90EC-51E07A9BFD91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2" name="Text Box 135">
            <a:extLst>
              <a:ext uri="{FF2B5EF4-FFF2-40B4-BE49-F238E27FC236}">
                <a16:creationId xmlns:a16="http://schemas.microsoft.com/office/drawing/2014/main" xmlns="" id="{60F4CC3C-B68C-4BAE-8952-3FF8CAC7E9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8041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3129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38076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726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3129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38076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5B47B62-5870-4902-993F-45A5A111C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942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7D443B4-DF1D-46A8-8C99-6E61E2F4EF4E}"/>
              </a:ext>
            </a:extLst>
          </p:cNvPr>
          <p:cNvCxnSpPr/>
          <p:nvPr userDrawn="1"/>
        </p:nvCxnSpPr>
        <p:spPr>
          <a:xfrm>
            <a:off x="1309998" y="942900"/>
            <a:ext cx="22786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Left">
            <a:extLst>
              <a:ext uri="{FF2B5EF4-FFF2-40B4-BE49-F238E27FC236}">
                <a16:creationId xmlns:a16="http://schemas.microsoft.com/office/drawing/2014/main" xmlns="" id="{3FE808D2-E454-4F93-A99B-8F8C274F7B5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37565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4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682197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5176922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5B47B62-5870-4902-993F-45A5A111C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58681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7D443B4-DF1D-46A8-8C99-6E61E2F4EF4E}"/>
              </a:ext>
            </a:extLst>
          </p:cNvPr>
          <p:cNvCxnSpPr/>
          <p:nvPr userDrawn="1"/>
        </p:nvCxnSpPr>
        <p:spPr>
          <a:xfrm>
            <a:off x="2679259" y="942900"/>
            <a:ext cx="22786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Left">
            <a:extLst>
              <a:ext uri="{FF2B5EF4-FFF2-40B4-BE49-F238E27FC236}">
                <a16:creationId xmlns:a16="http://schemas.microsoft.com/office/drawing/2014/main" xmlns="" id="{3FE808D2-E454-4F93-A99B-8F8C274F7B5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744915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9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7111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2760343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823345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6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08552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1079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2480" y="1408552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9962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14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829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278413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FEC6924-D263-4CC3-BC13-2CAC5287065B}"/>
              </a:ext>
            </a:extLst>
          </p:cNvPr>
          <p:cNvSpPr/>
          <p:nvPr userDrawn="1"/>
        </p:nvSpPr>
        <p:spPr bwMode="auto">
          <a:xfrm>
            <a:off x="5280169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0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1828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1035060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EAFB160C-CA2C-4E92-A58F-C4CA222E3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2394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1D75D1E-71A1-49A5-804C-24FD561260A6}"/>
              </a:ext>
            </a:extLst>
          </p:cNvPr>
          <p:cNvCxnSpPr/>
          <p:nvPr userDrawn="1"/>
        </p:nvCxnSpPr>
        <p:spPr>
          <a:xfrm>
            <a:off x="4485626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2BCB27F0-D2EE-45B9-864F-50843FF605A6}"/>
              </a:ext>
            </a:extLst>
          </p:cNvPr>
          <p:cNvSpPr txBox="1">
            <a:spLocks/>
          </p:cNvSpPr>
          <p:nvPr userDrawn="1"/>
        </p:nvSpPr>
        <p:spPr>
          <a:xfrm>
            <a:off x="2921948" y="1519288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18CDD126-F470-4174-824D-548D9E533698}"/>
              </a:ext>
            </a:extLst>
          </p:cNvPr>
          <p:cNvSpPr txBox="1">
            <a:spLocks/>
          </p:cNvSpPr>
          <p:nvPr userDrawn="1"/>
        </p:nvSpPr>
        <p:spPr>
          <a:xfrm>
            <a:off x="6369706" y="1517535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81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CF7B2A6-EFEB-431D-9F24-53214907DAA7}"/>
              </a:ext>
            </a:extLst>
          </p:cNvPr>
          <p:cNvSpPr/>
          <p:nvPr userDrawn="1"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1828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1035060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98062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EAFB160C-CA2C-4E92-A58F-C4CA222E3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2394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1D75D1E-71A1-49A5-804C-24FD561260A6}"/>
              </a:ext>
            </a:extLst>
          </p:cNvPr>
          <p:cNvCxnSpPr/>
          <p:nvPr userDrawn="1"/>
        </p:nvCxnSpPr>
        <p:spPr>
          <a:xfrm>
            <a:off x="4485626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Left">
            <a:extLst>
              <a:ext uri="{FF2B5EF4-FFF2-40B4-BE49-F238E27FC236}">
                <a16:creationId xmlns:a16="http://schemas.microsoft.com/office/drawing/2014/main" xmlns="" id="{CBC6CFAB-8799-4CF2-B301-8281E303954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548628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674CA500-4C08-4C50-8144-C6061D8E7F64}"/>
              </a:ext>
            </a:extLst>
          </p:cNvPr>
          <p:cNvGrpSpPr/>
          <p:nvPr userDrawn="1"/>
        </p:nvGrpSpPr>
        <p:grpSpPr>
          <a:xfrm>
            <a:off x="1544658" y="980728"/>
            <a:ext cx="2453437" cy="5007622"/>
            <a:chOff x="2643579" y="1062755"/>
            <a:chExt cx="2453437" cy="5007622"/>
          </a:xfrm>
        </p:grpSpPr>
        <p:sp>
          <p:nvSpPr>
            <p:cNvPr id="33" name="모서리가 둥근 직사각형 141">
              <a:extLst>
                <a:ext uri="{FF2B5EF4-FFF2-40B4-BE49-F238E27FC236}">
                  <a16:creationId xmlns:a16="http://schemas.microsoft.com/office/drawing/2014/main" xmlns="" id="{2F266028-F238-4CE5-A663-68217E0BC1CB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142">
              <a:extLst>
                <a:ext uri="{FF2B5EF4-FFF2-40B4-BE49-F238E27FC236}">
                  <a16:creationId xmlns:a16="http://schemas.microsoft.com/office/drawing/2014/main" xmlns="" id="{704A77DE-2B8B-45D9-BDFF-FE9F8AB369EE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모서리가 둥근 직사각형 143">
              <a:extLst>
                <a:ext uri="{FF2B5EF4-FFF2-40B4-BE49-F238E27FC236}">
                  <a16:creationId xmlns:a16="http://schemas.microsoft.com/office/drawing/2014/main" xmlns="" id="{2B20FDB6-4A63-447F-8C7C-45C06032B44D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79">
              <a:extLst>
                <a:ext uri="{FF2B5EF4-FFF2-40B4-BE49-F238E27FC236}">
                  <a16:creationId xmlns:a16="http://schemas.microsoft.com/office/drawing/2014/main" xmlns="" id="{3BB039F8-B06C-4D3F-A49E-CAC3C9A19023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135">
              <a:extLst>
                <a:ext uri="{FF2B5EF4-FFF2-40B4-BE49-F238E27FC236}">
                  <a16:creationId xmlns:a16="http://schemas.microsoft.com/office/drawing/2014/main" xmlns="" id="{97361CEA-AF54-42CC-B9E9-1BCED40C9E75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6BFA50A5-2E32-4109-B0B3-AC3351CAC26E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4A916DA4-75C3-43A2-90BB-19F3F719643D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8C25CEC8-A3A8-480F-BFF3-B895BDE889C8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451621D-A901-4C7C-81F8-F6D4650ED346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B359EA5-0CF9-4493-AB79-BE9AD27F263B}"/>
              </a:ext>
            </a:extLst>
          </p:cNvPr>
          <p:cNvGrpSpPr/>
          <p:nvPr userDrawn="1"/>
        </p:nvGrpSpPr>
        <p:grpSpPr>
          <a:xfrm>
            <a:off x="5392336" y="980728"/>
            <a:ext cx="2453437" cy="5007622"/>
            <a:chOff x="2643579" y="1062755"/>
            <a:chExt cx="2453437" cy="5007622"/>
          </a:xfrm>
        </p:grpSpPr>
        <p:sp>
          <p:nvSpPr>
            <p:cNvPr id="43" name="모서리가 둥근 직사각형 141">
              <a:extLst>
                <a:ext uri="{FF2B5EF4-FFF2-40B4-BE49-F238E27FC236}">
                  <a16:creationId xmlns:a16="http://schemas.microsoft.com/office/drawing/2014/main" xmlns="" id="{3B47D5DD-EA0F-4D71-BA2A-9CDE4F09523E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42">
              <a:extLst>
                <a:ext uri="{FF2B5EF4-FFF2-40B4-BE49-F238E27FC236}">
                  <a16:creationId xmlns:a16="http://schemas.microsoft.com/office/drawing/2014/main" xmlns="" id="{227B149F-F1C5-43BD-84AB-DBFA94C2F5F9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43">
              <a:extLst>
                <a:ext uri="{FF2B5EF4-FFF2-40B4-BE49-F238E27FC236}">
                  <a16:creationId xmlns:a16="http://schemas.microsoft.com/office/drawing/2014/main" xmlns="" id="{CCE72CE1-813F-425C-B43E-7B77E5AAD443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79">
              <a:extLst>
                <a:ext uri="{FF2B5EF4-FFF2-40B4-BE49-F238E27FC236}">
                  <a16:creationId xmlns:a16="http://schemas.microsoft.com/office/drawing/2014/main" xmlns="" id="{ECC2B1EF-B9D1-4323-AFE6-B01F9BD13518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35">
              <a:extLst>
                <a:ext uri="{FF2B5EF4-FFF2-40B4-BE49-F238E27FC236}">
                  <a16:creationId xmlns:a16="http://schemas.microsoft.com/office/drawing/2014/main" xmlns="" id="{22902FB0-4ED0-4967-B5FB-0BF27AE2AA5F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29C99A7D-238C-4360-8D88-0BF43B71B96C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FB1140C9-C5D3-4026-B824-405BD2C963CB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728D805-CA69-489A-BEAD-A0E1C146EDA8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201AD12-33BD-4215-A9CF-CDFB704E71FA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2" name="Text Box 135">
            <a:extLst>
              <a:ext uri="{FF2B5EF4-FFF2-40B4-BE49-F238E27FC236}">
                <a16:creationId xmlns:a16="http://schemas.microsoft.com/office/drawing/2014/main" xmlns="" id="{4A05D68C-B82D-40D7-864E-6D31D3A4A1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552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94655" y="6076044"/>
            <a:ext cx="2378803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765542" y="831185"/>
            <a:ext cx="235525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89933" y="831185"/>
            <a:ext cx="2378803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801674" y="6076044"/>
            <a:ext cx="2402591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329467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15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330588" y="825789"/>
            <a:ext cx="5302443" cy="573917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65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07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1815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158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7107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434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17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2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이전화면_푸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933C2E8-EAAF-4776-9BCA-31D4BEC8C2AE}"/>
              </a:ext>
            </a:extLst>
          </p:cNvPr>
          <p:cNvSpPr/>
          <p:nvPr userDrawn="1"/>
        </p:nvSpPr>
        <p:spPr>
          <a:xfrm>
            <a:off x="56456" y="6319751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Footer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xmlns="" id="{E272232C-D144-4628-A437-9F016E5DECB9}"/>
              </a:ext>
            </a:extLst>
          </p:cNvPr>
          <p:cNvSpPr/>
          <p:nvPr userDrawn="1"/>
        </p:nvSpPr>
        <p:spPr>
          <a:xfrm>
            <a:off x="56455" y="476672"/>
            <a:ext cx="7740000" cy="229375"/>
          </a:xfrm>
          <a:prstGeom prst="upArrowCallout">
            <a:avLst>
              <a:gd name="adj1" fmla="val 50000"/>
              <a:gd name="adj2" fmla="val 1687193"/>
              <a:gd name="adj3" fmla="val 4004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이전화면에서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22210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800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27743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2CEB59D-A180-4FD7-8CC7-DF2EBA4E8B71}"/>
              </a:ext>
            </a:extLst>
          </p:cNvPr>
          <p:cNvSpPr/>
          <p:nvPr userDrawn="1"/>
        </p:nvSpPr>
        <p:spPr bwMode="auto">
          <a:xfrm>
            <a:off x="51685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870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266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61925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61DC970-C950-4C05-B692-4C9364493C61}"/>
              </a:ext>
            </a:extLst>
          </p:cNvPr>
          <p:cNvSpPr/>
          <p:nvPr userDrawn="1"/>
        </p:nvSpPr>
        <p:spPr bwMode="auto">
          <a:xfrm>
            <a:off x="2741311" y="1484784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54AABE0E-3DF1-4884-A795-56B9340524DF}"/>
              </a:ext>
            </a:extLst>
          </p:cNvPr>
          <p:cNvSpPr txBox="1">
            <a:spLocks/>
          </p:cNvSpPr>
          <p:nvPr userDrawn="1"/>
        </p:nvSpPr>
        <p:spPr>
          <a:xfrm>
            <a:off x="4620769" y="1517403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F489EAF6-0BB6-4A49-AA5A-F8A22A7DF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4653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89855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522897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498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965437"/>
            <a:ext cx="2290678" cy="52943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85940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:a16="http://schemas.microsoft.com/office/drawing/2014/main" xmlns="" id="{8330DF52-9CEC-49B2-9996-6AA464A200B0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23" name="설명선: 왼쪽 화살표 22">
            <a:extLst>
              <a:ext uri="{FF2B5EF4-FFF2-40B4-BE49-F238E27FC236}">
                <a16:creationId xmlns:a16="http://schemas.microsoft.com/office/drawing/2014/main" xmlns="" id="{26B23D54-A590-4D9E-B5D1-C77EE82C0EA0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24962712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265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D7C1922-49B7-4100-8307-53ABF2E319B4}"/>
              </a:ext>
            </a:extLst>
          </p:cNvPr>
          <p:cNvGrpSpPr/>
          <p:nvPr userDrawn="1"/>
        </p:nvGrpSpPr>
        <p:grpSpPr>
          <a:xfrm>
            <a:off x="4397495" y="1060561"/>
            <a:ext cx="2302732" cy="270623"/>
            <a:chOff x="2737104" y="1484916"/>
            <a:chExt cx="2302732" cy="2706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BBC00A2-86ED-4234-BD5F-CC341C5802A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xmlns="" id="{6792C8D5-C12C-4D39-9D3A-F9EE9D3D4A7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1348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BBC00A2-86ED-4234-BD5F-CC341C5802AF}"/>
              </a:ext>
            </a:extLst>
          </p:cNvPr>
          <p:cNvSpPr/>
          <p:nvPr userDrawn="1"/>
        </p:nvSpPr>
        <p:spPr bwMode="auto">
          <a:xfrm>
            <a:off x="4397495" y="1060561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792C8D5-C12C-4D39-9D3A-F9EE9D3D4A7A}"/>
              </a:ext>
            </a:extLst>
          </p:cNvPr>
          <p:cNvSpPr txBox="1">
            <a:spLocks/>
          </p:cNvSpPr>
          <p:nvPr userDrawn="1"/>
        </p:nvSpPr>
        <p:spPr>
          <a:xfrm>
            <a:off x="6270603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86776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526187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2" name="설명선: 오른쪽 화살표 11">
            <a:extLst>
              <a:ext uri="{FF2B5EF4-FFF2-40B4-BE49-F238E27FC236}">
                <a16:creationId xmlns:a16="http://schemas.microsoft.com/office/drawing/2014/main" xmlns="" id="{7111B5E0-3378-43B7-84A7-0C3E2BE21CE3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3" name="설명선: 왼쪽 화살표 12">
            <a:extLst>
              <a:ext uri="{FF2B5EF4-FFF2-40B4-BE49-F238E27FC236}">
                <a16:creationId xmlns:a16="http://schemas.microsoft.com/office/drawing/2014/main" xmlns="" id="{8D5874F3-F2D2-468A-B50D-36DA91C314E7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134763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12009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33849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74545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918164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095537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00AAEB9-11AF-41D4-98AA-E4DFE1F2DBDD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B19A506-388A-46F3-A9F4-611928D8EF74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8D114534-0FCA-44BB-B4E2-013630B22F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190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3638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F7420E2-8DCC-42A8-880A-663E0973508D}"/>
              </a:ext>
            </a:extLst>
          </p:cNvPr>
          <p:cNvGrpSpPr/>
          <p:nvPr userDrawn="1"/>
        </p:nvGrpSpPr>
        <p:grpSpPr>
          <a:xfrm>
            <a:off x="300197" y="1055695"/>
            <a:ext cx="2302732" cy="270623"/>
            <a:chOff x="2737104" y="1484916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E695085-E850-4186-9D5E-B2F2670FA069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3E593411-7DF0-4498-B51A-E7DEACCA25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120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040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573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580463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522897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6407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965437"/>
            <a:ext cx="2290678" cy="52943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885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:a16="http://schemas.microsoft.com/office/drawing/2014/main" xmlns="" id="{8330DF52-9CEC-49B2-9996-6AA464A200B0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23" name="설명선: 왼쪽 화살표 22">
            <a:extLst>
              <a:ext uri="{FF2B5EF4-FFF2-40B4-BE49-F238E27FC236}">
                <a16:creationId xmlns:a16="http://schemas.microsoft.com/office/drawing/2014/main" xmlns="" id="{26B23D54-A590-4D9E-B5D1-C77EE82C0EA0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6881366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954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D7C1922-49B7-4100-8307-53ABF2E319B4}"/>
              </a:ext>
            </a:extLst>
          </p:cNvPr>
          <p:cNvGrpSpPr/>
          <p:nvPr userDrawn="1"/>
        </p:nvGrpSpPr>
        <p:grpSpPr>
          <a:xfrm>
            <a:off x="4397495" y="1060561"/>
            <a:ext cx="2302732" cy="270623"/>
            <a:chOff x="2737104" y="1484916"/>
            <a:chExt cx="2302732" cy="2706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BBC00A2-86ED-4234-BD5F-CC341C5802A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xmlns="" id="{6792C8D5-C12C-4D39-9D3A-F9EE9D3D4A7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370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BBC00A2-86ED-4234-BD5F-CC341C5802AF}"/>
              </a:ext>
            </a:extLst>
          </p:cNvPr>
          <p:cNvSpPr/>
          <p:nvPr userDrawn="1"/>
        </p:nvSpPr>
        <p:spPr bwMode="auto">
          <a:xfrm>
            <a:off x="4397495" y="1060561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792C8D5-C12C-4D39-9D3A-F9EE9D3D4A7A}"/>
              </a:ext>
            </a:extLst>
          </p:cNvPr>
          <p:cNvSpPr txBox="1">
            <a:spLocks/>
          </p:cNvSpPr>
          <p:nvPr userDrawn="1"/>
        </p:nvSpPr>
        <p:spPr>
          <a:xfrm>
            <a:off x="6270603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597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2" name="설명선: 오른쪽 화살표 11">
            <a:extLst>
              <a:ext uri="{FF2B5EF4-FFF2-40B4-BE49-F238E27FC236}">
                <a16:creationId xmlns:a16="http://schemas.microsoft.com/office/drawing/2014/main" xmlns="" id="{7111B5E0-3378-43B7-84A7-0C3E2BE21CE3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3" name="설명선: 왼쪽 화살표 12">
            <a:extLst>
              <a:ext uri="{FF2B5EF4-FFF2-40B4-BE49-F238E27FC236}">
                <a16:creationId xmlns:a16="http://schemas.microsoft.com/office/drawing/2014/main" xmlns="" id="{8D5874F3-F2D2-468A-B50D-36DA91C314E7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6701156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12009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863586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846178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6595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NB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C75ECE3-6683-44B2-A320-A1A605CB5714}"/>
              </a:ext>
            </a:extLst>
          </p:cNvPr>
          <p:cNvSpPr/>
          <p:nvPr userDrawn="1"/>
        </p:nvSpPr>
        <p:spPr>
          <a:xfrm>
            <a:off x="56456" y="548680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GNB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xmlns="" id="{F8780532-9AE7-4792-8B96-AF4245B05C87}"/>
              </a:ext>
            </a:extLst>
          </p:cNvPr>
          <p:cNvSpPr/>
          <p:nvPr userDrawn="1"/>
        </p:nvSpPr>
        <p:spPr>
          <a:xfrm>
            <a:off x="56455" y="6438777"/>
            <a:ext cx="7740000" cy="229375"/>
          </a:xfrm>
          <a:prstGeom prst="downArrowCallout">
            <a:avLst>
              <a:gd name="adj1" fmla="val 3374386"/>
              <a:gd name="adj2" fmla="val 1687193"/>
              <a:gd name="adj3" fmla="val 3628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다음화면에서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299424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7555166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00AAEB9-11AF-41D4-98AA-E4DFE1F2DBDD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B19A506-388A-46F3-A9F4-611928D8EF74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8D114534-0FCA-44BB-B4E2-013630B22F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72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9448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3589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D668FBE-D078-4062-87E1-0D1F5EF351A8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351A10C-5FF9-489D-BE54-E6F88261770E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xmlns="" id="{51949B6D-5635-498E-8FB6-445A4B8E20D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2931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7DDB6DE-1C9B-4B61-B01C-1681DC6FDBF2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F6D058F-BF2E-4EF5-AF39-246AFB47708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xmlns="" id="{49EBCD15-8E5F-4A35-914F-E8F28DE2573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1146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60D1409-F0D8-410E-A792-A62A093522F2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C646F476-C700-4045-9883-45CEC5590413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A103BDF-7B39-4F2E-BF3D-BD9DB1F93DD1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08F5C17-9336-4E3E-AF81-34A22253CEE4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xmlns="" id="{C8D4629A-A668-4B6C-BAA7-4C4DAB223C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5592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7" name="설명선: 왼쪽 화살표 16">
            <a:extLst>
              <a:ext uri="{FF2B5EF4-FFF2-40B4-BE49-F238E27FC236}">
                <a16:creationId xmlns:a16="http://schemas.microsoft.com/office/drawing/2014/main" xmlns="" id="{625C36C4-7D04-4C8B-B00B-6F2BC9346CA2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18" name="설명선: 오른쪽 화살표 17">
            <a:extLst>
              <a:ext uri="{FF2B5EF4-FFF2-40B4-BE49-F238E27FC236}">
                <a16:creationId xmlns:a16="http://schemas.microsoft.com/office/drawing/2014/main" xmlns="" id="{63AD74BA-D9AB-4A58-8623-A0F7DAE3A868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</p:spTree>
    <p:extLst>
      <p:ext uri="{BB962C8B-B14F-4D97-AF65-F5344CB8AC3E}">
        <p14:creationId xmlns:p14="http://schemas.microsoft.com/office/powerpoint/2010/main" val="15670096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97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이전화면_다음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xmlns="" id="{F8780532-9AE7-4792-8B96-AF4245B05C87}"/>
              </a:ext>
            </a:extLst>
          </p:cNvPr>
          <p:cNvSpPr/>
          <p:nvPr userDrawn="1"/>
        </p:nvSpPr>
        <p:spPr>
          <a:xfrm>
            <a:off x="56455" y="6438777"/>
            <a:ext cx="7740000" cy="229375"/>
          </a:xfrm>
          <a:prstGeom prst="downArrowCallout">
            <a:avLst>
              <a:gd name="adj1" fmla="val 3374386"/>
              <a:gd name="adj2" fmla="val 1687193"/>
              <a:gd name="adj3" fmla="val 3628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다음화면에서 이어짐</a:t>
            </a:r>
          </a:p>
        </p:txBody>
      </p:sp>
      <p:sp>
        <p:nvSpPr>
          <p:cNvPr id="6" name="설명선: 위쪽 화살표 10">
            <a:extLst>
              <a:ext uri="{FF2B5EF4-FFF2-40B4-BE49-F238E27FC236}">
                <a16:creationId xmlns:a16="http://schemas.microsoft.com/office/drawing/2014/main" xmlns="" id="{5835C7C0-E277-4D47-AF7B-45FED9112528}"/>
              </a:ext>
            </a:extLst>
          </p:cNvPr>
          <p:cNvSpPr/>
          <p:nvPr userDrawn="1"/>
        </p:nvSpPr>
        <p:spPr>
          <a:xfrm>
            <a:off x="56455" y="476672"/>
            <a:ext cx="7740000" cy="229375"/>
          </a:xfrm>
          <a:prstGeom prst="upArrowCallout">
            <a:avLst>
              <a:gd name="adj1" fmla="val 50000"/>
              <a:gd name="adj2" fmla="val 1687193"/>
              <a:gd name="adj3" fmla="val 4004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이전화면에서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40449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A4F6BD5-C826-40CB-8DFF-526C44A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4556F7-E9F0-46F7-8B54-7AACECD5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65BDA9-8F35-4830-BFD6-EFB784C4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D060-9029-4C67-9360-3D3DB32EDC37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BCE3F9-39A6-477A-8A43-419EED1FC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6962E0-BDB3-474C-9E07-FC3C8A635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0960-5C0E-4A32-BA57-E85C5E65E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41" r:id="rId5"/>
    <p:sldLayoutId id="2147483744" r:id="rId6"/>
    <p:sldLayoutId id="2147483746" r:id="rId7"/>
    <p:sldLayoutId id="2147483748" r:id="rId8"/>
    <p:sldLayoutId id="2147483749" r:id="rId9"/>
    <p:sldLayoutId id="2147483750" r:id="rId10"/>
    <p:sldLayoutId id="2147483752" r:id="rId11"/>
    <p:sldLayoutId id="2147483755" r:id="rId12"/>
    <p:sldLayoutId id="2147483756" r:id="rId13"/>
    <p:sldLayoutId id="2147483757" r:id="rId14"/>
    <p:sldLayoutId id="2147483758" r:id="rId15"/>
    <p:sldLayoutId id="2147483761" r:id="rId16"/>
    <p:sldLayoutId id="2147483762" r:id="rId17"/>
    <p:sldLayoutId id="2147483763" r:id="rId18"/>
    <p:sldLayoutId id="21474837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:a16="http://schemas.microsoft.com/office/drawing/2014/main" xmlns="" id="{0B5A3D55-3087-4DF0-97A7-ED4F0833A2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5934928"/>
              </p:ext>
            </p:extLst>
          </p:nvPr>
        </p:nvGraphicFramePr>
        <p:xfrm>
          <a:off x="51593" y="98425"/>
          <a:ext cx="9795140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5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2021-06-25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여승은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:a16="http://schemas.microsoft.com/office/drawing/2014/main" xmlns="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42" r:id="rId3"/>
    <p:sldLayoutId id="2147483739" r:id="rId4"/>
    <p:sldLayoutId id="2147483740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43" r:id="rId23"/>
    <p:sldLayoutId id="2147483751" r:id="rId24"/>
    <p:sldLayoutId id="2147483753" r:id="rId25"/>
    <p:sldLayoutId id="2147483754" r:id="rId26"/>
    <p:sldLayoutId id="2147483759" r:id="rId27"/>
    <p:sldLayoutId id="2147483760" r:id="rId28"/>
    <p:sldLayoutId id="2147483765" r:id="rId29"/>
    <p:sldLayoutId id="2147483768" r:id="rId30"/>
  </p:sldLayoutIdLst>
  <p:timing>
    <p:tnLst>
      <p:par>
        <p:cTn id="1" dur="indefinite" restart="never" nodeType="tmRoot"/>
      </p:par>
    </p:tnLst>
  </p:timing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:a16="http://schemas.microsoft.com/office/drawing/2014/main" xmlns="" id="{0B5A3D55-3087-4DF0-97A7-ED4F0833A2F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593" y="98425"/>
          <a:ext cx="9788827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9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50767">
                  <a:extLst>
                    <a:ext uri="{9D8B030D-6E8A-4147-A177-3AD203B41FA5}">
                      <a16:colId xmlns:a16="http://schemas.microsoft.com/office/drawing/2014/main" xmlns="" val="104537158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변경이력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2019.05.14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이시연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:a16="http://schemas.microsoft.com/office/drawing/2014/main" xmlns="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anose="020B0503020000020004" pitchFamily="50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B316442-8666-4125-B40B-52BCB0DF802C}"/>
              </a:ext>
            </a:extLst>
          </p:cNvPr>
          <p:cNvSpPr/>
          <p:nvPr userDrawn="1"/>
        </p:nvSpPr>
        <p:spPr>
          <a:xfrm>
            <a:off x="34504" y="6592815"/>
            <a:ext cx="1936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참좋은여행</a:t>
            </a:r>
            <a:r>
              <a:rPr kumimoji="1" lang="ko-KR" altLang="en-US" sz="8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홈페이지 리뉴얼 프로젝트</a:t>
            </a:r>
          </a:p>
        </p:txBody>
      </p:sp>
    </p:spTree>
    <p:extLst>
      <p:ext uri="{BB962C8B-B14F-4D97-AF65-F5344CB8AC3E}">
        <p14:creationId xmlns:p14="http://schemas.microsoft.com/office/powerpoint/2010/main" val="10546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:a16="http://schemas.microsoft.com/office/drawing/2014/main" xmlns="" id="{0B5A3D55-3087-4DF0-97A7-ED4F0833A2F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593" y="98425"/>
          <a:ext cx="9788827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9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50767">
                  <a:extLst>
                    <a:ext uri="{9D8B030D-6E8A-4147-A177-3AD203B41FA5}">
                      <a16:colId xmlns:a16="http://schemas.microsoft.com/office/drawing/2014/main" xmlns="" val="104537158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변경이력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2019.05.23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이시연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:a16="http://schemas.microsoft.com/office/drawing/2014/main" xmlns="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anose="020B0503020000020004" pitchFamily="50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B316442-8666-4125-B40B-52BCB0DF802C}"/>
              </a:ext>
            </a:extLst>
          </p:cNvPr>
          <p:cNvSpPr/>
          <p:nvPr userDrawn="1"/>
        </p:nvSpPr>
        <p:spPr>
          <a:xfrm>
            <a:off x="34504" y="6592815"/>
            <a:ext cx="1936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참좋은여행</a:t>
            </a:r>
            <a:r>
              <a:rPr kumimoji="1" lang="ko-KR" altLang="en-US" sz="8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홈페이지 리뉴얼 프로젝트</a:t>
            </a:r>
          </a:p>
        </p:txBody>
      </p:sp>
    </p:spTree>
    <p:extLst>
      <p:ext uri="{BB962C8B-B14F-4D97-AF65-F5344CB8AC3E}">
        <p14:creationId xmlns:p14="http://schemas.microsoft.com/office/powerpoint/2010/main" val="93573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="" xmlns:a16="http://schemas.microsoft.com/office/drawing/2014/main" id="{5842569B-B9F5-4FDA-8484-CA7ACA09E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822177"/>
            <a:ext cx="985095" cy="407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5EF60A3-2310-4153-9E83-F12BDCE7A965}"/>
              </a:ext>
            </a:extLst>
          </p:cNvPr>
          <p:cNvSpPr txBox="1"/>
          <p:nvPr/>
        </p:nvSpPr>
        <p:spPr>
          <a:xfrm>
            <a:off x="157372" y="2348880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참좋</a:t>
            </a:r>
            <a:r>
              <a:rPr kumimoji="1" lang="ko-KR" altLang="en-US" sz="3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은마켓</a:t>
            </a:r>
            <a:r>
              <a:rPr kumimoji="1" lang="ko-KR" altLang="en-US" sz="3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3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kumimoji="1" lang="ko-KR" altLang="en-US" sz="3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정의서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="" xmlns:a16="http://schemas.microsoft.com/office/drawing/2014/main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B31105-AEAF-40C0-A000-A70D557956E8}"/>
              </a:ext>
            </a:extLst>
          </p:cNvPr>
          <p:cNvSpPr txBox="1"/>
          <p:nvPr/>
        </p:nvSpPr>
        <p:spPr>
          <a:xfrm>
            <a:off x="226245" y="3794732"/>
            <a:ext cx="2128086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8058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Nanum Gothic" panose="020D0604000000000000" pitchFamily="34" charset="-127"/>
                <a:cs typeface="+mn-cs"/>
              </a:rPr>
              <a:t>2021.06.25</a:t>
            </a:r>
            <a:endParaRPr kumimoji="1" lang="ko-KR" altLang="en-US" sz="1376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Nanum Gothic" panose="020D0604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8F014D-DF50-4A27-B85D-EFF677404A12}"/>
              </a:ext>
            </a:extLst>
          </p:cNvPr>
          <p:cNvSpPr txBox="1"/>
          <p:nvPr/>
        </p:nvSpPr>
        <p:spPr>
          <a:xfrm>
            <a:off x="226245" y="3131347"/>
            <a:ext cx="8300001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8058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26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PC </a:t>
            </a:r>
            <a:r>
              <a:rPr kumimoji="1" lang="en-US" altLang="ko-KR" sz="1926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Storyboard </a:t>
            </a:r>
          </a:p>
          <a:p>
            <a:pPr marL="0" marR="0" lvl="0" indent="0" algn="l" defTabSz="88058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26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V.0.1</a:t>
            </a:r>
            <a:endParaRPr kumimoji="1" lang="en-US" altLang="ko-KR" sz="1926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BC7648E-43F3-4EE9-B01E-B67D2B06922D}"/>
              </a:ext>
            </a:extLst>
          </p:cNvPr>
          <p:cNvSpPr/>
          <p:nvPr/>
        </p:nvSpPr>
        <p:spPr>
          <a:xfrm>
            <a:off x="563736" y="2742655"/>
            <a:ext cx="4827960" cy="313014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DB3ABA2-BF56-4232-A70E-F0080ADB0472}"/>
              </a:ext>
            </a:extLst>
          </p:cNvPr>
          <p:cNvSpPr/>
          <p:nvPr/>
        </p:nvSpPr>
        <p:spPr>
          <a:xfrm>
            <a:off x="328444" y="855209"/>
            <a:ext cx="5307373" cy="2830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마켓 </a:t>
            </a:r>
            <a:r>
              <a:rPr lang="en-US" altLang="ko-KR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레이아웃</a:t>
            </a:r>
            <a:r>
              <a:rPr lang="en-US" altLang="ko-KR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975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xmlns="" id="{32B6A980-8260-4F05-A2B8-04C5D795AA47}"/>
              </a:ext>
            </a:extLst>
          </p:cNvPr>
          <p:cNvSpPr/>
          <p:nvPr/>
        </p:nvSpPr>
        <p:spPr>
          <a:xfrm>
            <a:off x="5641034" y="1413306"/>
            <a:ext cx="318407" cy="801257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A1EBC4B-295B-44D7-8821-1D85DDDA277E}"/>
              </a:ext>
            </a:extLst>
          </p:cNvPr>
          <p:cNvSpPr/>
          <p:nvPr/>
        </p:nvSpPr>
        <p:spPr>
          <a:xfrm>
            <a:off x="5703553" y="1707457"/>
            <a:ext cx="511773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</a:t>
            </a:r>
            <a:endParaRPr lang="ko-KR" altLang="en-US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FEEBBE2-4DEE-4309-9E9E-2238457BFCA9}"/>
              </a:ext>
            </a:extLst>
          </p:cNvPr>
          <p:cNvSpPr/>
          <p:nvPr/>
        </p:nvSpPr>
        <p:spPr>
          <a:xfrm>
            <a:off x="571913" y="2027413"/>
            <a:ext cx="4827960" cy="100310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오른쪽 대괄호 25">
            <a:extLst>
              <a:ext uri="{FF2B5EF4-FFF2-40B4-BE49-F238E27FC236}">
                <a16:creationId xmlns:a16="http://schemas.microsoft.com/office/drawing/2014/main" xmlns="" id="{D3D95698-08A5-4AE7-9FEC-B49A754A3E1D}"/>
              </a:ext>
            </a:extLst>
          </p:cNvPr>
          <p:cNvSpPr/>
          <p:nvPr/>
        </p:nvSpPr>
        <p:spPr>
          <a:xfrm>
            <a:off x="5635816" y="2214563"/>
            <a:ext cx="318407" cy="833583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FC0341F-2493-4B2A-A457-6A97FC39486C}"/>
              </a:ext>
            </a:extLst>
          </p:cNvPr>
          <p:cNvSpPr/>
          <p:nvPr/>
        </p:nvSpPr>
        <p:spPr>
          <a:xfrm>
            <a:off x="5667651" y="2489631"/>
            <a:ext cx="693839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메인이미지</a:t>
            </a:r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5" y="1512718"/>
            <a:ext cx="4827960" cy="71929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4D44949-1822-4527-AA8B-D6ECBB9E872A}"/>
              </a:ext>
            </a:extLst>
          </p:cNvPr>
          <p:cNvSpPr/>
          <p:nvPr/>
        </p:nvSpPr>
        <p:spPr>
          <a:xfrm>
            <a:off x="571914" y="3030521"/>
            <a:ext cx="4827959" cy="98601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03" y="3472847"/>
            <a:ext cx="318407" cy="966090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AE0FDCD-1ECF-478B-9837-3A93FBCA0EE6}"/>
              </a:ext>
            </a:extLst>
          </p:cNvPr>
          <p:cNvSpPr/>
          <p:nvPr/>
        </p:nvSpPr>
        <p:spPr>
          <a:xfrm>
            <a:off x="5703553" y="3835226"/>
            <a:ext cx="567217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en-US" altLang="ko-KR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16" y="4829900"/>
            <a:ext cx="318407" cy="1554066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AE0FDCD-1ECF-478B-9837-3A93FBCA0EE6}"/>
              </a:ext>
            </a:extLst>
          </p:cNvPr>
          <p:cNvSpPr/>
          <p:nvPr/>
        </p:nvSpPr>
        <p:spPr>
          <a:xfrm>
            <a:off x="5730963" y="5398959"/>
            <a:ext cx="567217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FBE74D37-D30C-4F79-A9C4-E26EA247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4" y="4794726"/>
            <a:ext cx="4827959" cy="162778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4D44949-1822-4527-AA8B-D6ECBB9E872A}"/>
              </a:ext>
            </a:extLst>
          </p:cNvPr>
          <p:cNvSpPr/>
          <p:nvPr/>
        </p:nvSpPr>
        <p:spPr>
          <a:xfrm>
            <a:off x="563731" y="4018957"/>
            <a:ext cx="4827959" cy="39776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4D44949-1822-4527-AA8B-D6ECBB9E872A}"/>
              </a:ext>
            </a:extLst>
          </p:cNvPr>
          <p:cNvSpPr/>
          <p:nvPr/>
        </p:nvSpPr>
        <p:spPr>
          <a:xfrm>
            <a:off x="563725" y="4416725"/>
            <a:ext cx="4827959" cy="39776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04" y="3068508"/>
            <a:ext cx="318407" cy="390961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03" y="4445972"/>
            <a:ext cx="318407" cy="368522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A04823E-28A7-442F-A022-ABFFF900698D}"/>
              </a:ext>
            </a:extLst>
          </p:cNvPr>
          <p:cNvSpPr/>
          <p:nvPr/>
        </p:nvSpPr>
        <p:spPr>
          <a:xfrm>
            <a:off x="5795006" y="3181571"/>
            <a:ext cx="1199177" cy="16483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</a:t>
            </a:r>
            <a:endParaRPr lang="en-US" altLang="ko-KR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</a:t>
            </a:r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자주하는 질문</a:t>
            </a:r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A04823E-28A7-442F-A022-ABFFF900698D}"/>
              </a:ext>
            </a:extLst>
          </p:cNvPr>
          <p:cNvSpPr/>
          <p:nvPr/>
        </p:nvSpPr>
        <p:spPr>
          <a:xfrm>
            <a:off x="5795006" y="4552002"/>
            <a:ext cx="1199177" cy="16483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Contract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순서도: 처리 258">
            <a:extLst>
              <a:ext uri="{FF2B5EF4-FFF2-40B4-BE49-F238E27FC236}">
                <a16:creationId xmlns="" xmlns:a16="http://schemas.microsoft.com/office/drawing/2014/main" id="{59B725D4-A56B-4B08-9439-2E582BB258A8}"/>
              </a:ext>
            </a:extLst>
          </p:cNvPr>
          <p:cNvSpPr/>
          <p:nvPr/>
        </p:nvSpPr>
        <p:spPr>
          <a:xfrm>
            <a:off x="5279566" y="4151552"/>
            <a:ext cx="2404784" cy="233546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0" name="그룹 259">
            <a:extLst>
              <a:ext uri="{FF2B5EF4-FFF2-40B4-BE49-F238E27FC236}">
                <a16:creationId xmlns="" xmlns:a16="http://schemas.microsoft.com/office/drawing/2014/main" id="{18D4BE62-5EB2-44BC-9BDD-60EA11F99A82}"/>
              </a:ext>
            </a:extLst>
          </p:cNvPr>
          <p:cNvGrpSpPr/>
          <p:nvPr/>
        </p:nvGrpSpPr>
        <p:grpSpPr>
          <a:xfrm>
            <a:off x="5279565" y="4156714"/>
            <a:ext cx="2404784" cy="1161626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261" name="직사각형 260">
              <a:extLst>
                <a:ext uri="{FF2B5EF4-FFF2-40B4-BE49-F238E27FC236}">
                  <a16:creationId xmlns="" xmlns:a16="http://schemas.microsoft.com/office/drawing/2014/main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="" xmlns:a16="http://schemas.microsoft.com/office/drawing/2014/main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="" xmlns:a16="http://schemas.microsoft.com/office/drawing/2014/main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="" xmlns:a16="http://schemas.microsoft.com/office/drawing/2014/main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참좋은마켓</a:t>
            </a:r>
            <a:r>
              <a:rPr lang="ko-KR" altLang="en-US" dirty="0"/>
              <a:t> 메인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Market_main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="" xmlns:a16="http://schemas.microsoft.com/office/drawing/2014/main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38153"/>
              </p:ext>
            </p:extLst>
          </p:nvPr>
        </p:nvGraphicFramePr>
        <p:xfrm>
          <a:off x="7837092" y="555626"/>
          <a:ext cx="2003329" cy="4868087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신설 페이지 경로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상단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GNB 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테마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참좋은마켓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기획전 및 마켓 소개 배너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참좋은마켓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상품 기획전 배너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해당 배너 상세페이지 이동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Max 5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건 등록 가능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 상품 건수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카테고리 영역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추후 상품 개수가 많아질 경우 추가 개발 가능성을 염두에 두고 해당 영역을 잡아놓음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참좋은마켓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상품 리스트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페이지당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: 6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건 노출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마켓 전체 상품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클릭 시 각 상품 상세 페이지로 이동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판매상태값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ERP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페이지에서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구분값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변경기능 추가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ON SALE(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판매중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상품상세링크 활성화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SOLD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판매중단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상세링크 아웃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블럭처리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altLang="ko-KR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Comiing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soon(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판매예정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상세링크 아웃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블럭처리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950056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상품 이미지 노출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이름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상품이름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 처리 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 이상일 경우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줄임 처리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판매기간 노출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판매기간 텍스트 입력 영역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설명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설명 텍스트 입력 영역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두줄로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 넘어갈 시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말줄임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판매가 노출 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 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1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 로그인 시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 및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박스 영역 마우스 오버 시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10-1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말풍선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2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시 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(10-2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참고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취소선 처리 및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2735287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88FB65EB-2715-463C-8DE4-1581CC2153FD}"/>
              </a:ext>
            </a:extLst>
          </p:cNvPr>
          <p:cNvSpPr/>
          <p:nvPr/>
        </p:nvSpPr>
        <p:spPr>
          <a:xfrm>
            <a:off x="137846" y="690716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Rectangle 411">
            <a:extLst>
              <a:ext uri="{FF2B5EF4-FFF2-40B4-BE49-F238E27FC236}">
                <a16:creationId xmlns="" xmlns:a16="http://schemas.microsoft.com/office/drawing/2014/main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2" y="6628108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순서도: 처리 121">
            <a:extLst>
              <a:ext uri="{FF2B5EF4-FFF2-40B4-BE49-F238E27FC236}">
                <a16:creationId xmlns="" xmlns:a16="http://schemas.microsoft.com/office/drawing/2014/main" id="{59B725D4-A56B-4B08-9439-2E582BB258A8}"/>
              </a:ext>
            </a:extLst>
          </p:cNvPr>
          <p:cNvSpPr/>
          <p:nvPr/>
        </p:nvSpPr>
        <p:spPr>
          <a:xfrm>
            <a:off x="196531" y="4145404"/>
            <a:ext cx="2404784" cy="2354769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18D4BE62-5EB2-44BC-9BDD-60EA11F99A82}"/>
              </a:ext>
            </a:extLst>
          </p:cNvPr>
          <p:cNvGrpSpPr/>
          <p:nvPr/>
        </p:nvGrpSpPr>
        <p:grpSpPr>
          <a:xfrm>
            <a:off x="196530" y="4150566"/>
            <a:ext cx="2404784" cy="1167773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="" xmlns:a16="http://schemas.microsoft.com/office/drawing/2014/main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="" xmlns:a16="http://schemas.microsoft.com/office/drawing/2014/main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14EAD28-C631-4583-8C54-C326E77D8E43}"/>
              </a:ext>
            </a:extLst>
          </p:cNvPr>
          <p:cNvSpPr txBox="1"/>
          <p:nvPr/>
        </p:nvSpPr>
        <p:spPr>
          <a:xfrm>
            <a:off x="177621" y="5344120"/>
            <a:ext cx="18314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600" b="1" dirty="0">
                <a:ea typeface="나눔고딕" panose="020D0604000000000000" pitchFamily="50" charset="-127"/>
              </a:rPr>
              <a:t>[</a:t>
            </a:r>
            <a:r>
              <a:rPr lang="ko-KR" altLang="en-US" sz="600" b="1" dirty="0" err="1">
                <a:ea typeface="나눔고딕" panose="020D0604000000000000" pitchFamily="50" charset="-127"/>
              </a:rPr>
              <a:t>참좋은마켓</a:t>
            </a:r>
            <a:r>
              <a:rPr lang="en-US" altLang="ko-KR" sz="600" b="1" dirty="0">
                <a:ea typeface="나눔고딕" panose="020D0604000000000000" pitchFamily="50" charset="-127"/>
              </a:rPr>
              <a:t>] </a:t>
            </a:r>
            <a:r>
              <a:rPr lang="ko-KR" altLang="en-US" sz="600" b="1" dirty="0">
                <a:ea typeface="나눔고딕" panose="020D0604000000000000" pitchFamily="50" charset="-127"/>
              </a:rPr>
              <a:t>스페인 </a:t>
            </a:r>
            <a:r>
              <a:rPr lang="ko-KR" altLang="en-US" sz="600" b="1" dirty="0" err="1">
                <a:ea typeface="나눔고딕" panose="020D0604000000000000" pitchFamily="50" charset="-127"/>
              </a:rPr>
              <a:t>트러플</a:t>
            </a:r>
            <a:r>
              <a:rPr lang="ko-KR" altLang="en-US" sz="600" b="1" dirty="0">
                <a:ea typeface="나눔고딕" panose="020D0604000000000000" pitchFamily="50" charset="-127"/>
              </a:rPr>
              <a:t> 오일 </a:t>
            </a:r>
            <a:r>
              <a:rPr lang="en-US" altLang="ko-KR" sz="600" b="1" dirty="0">
                <a:ea typeface="나눔고딕" panose="020D0604000000000000" pitchFamily="50" charset="-127"/>
              </a:rPr>
              <a:t>SET</a:t>
            </a:r>
            <a:endParaRPr lang="ko-KR" altLang="en-US" sz="600" dirty="0">
              <a:ea typeface="나눔고딕" panose="020D0604000000000000" pitchFamily="50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="" xmlns:a16="http://schemas.microsoft.com/office/drawing/2014/main" id="{9C30A4B7-6E09-41EE-BD71-70D7DC6F6943}"/>
              </a:ext>
            </a:extLst>
          </p:cNvPr>
          <p:cNvSpPr txBox="1"/>
          <p:nvPr/>
        </p:nvSpPr>
        <p:spPr>
          <a:xfrm>
            <a:off x="196529" y="5601978"/>
            <a:ext cx="2404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5714" y="4245141"/>
            <a:ext cx="548896" cy="189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ON SALE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53" name="순서도: 처리 252">
            <a:extLst>
              <a:ext uri="{FF2B5EF4-FFF2-40B4-BE49-F238E27FC236}">
                <a16:creationId xmlns="" xmlns:a16="http://schemas.microsoft.com/office/drawing/2014/main" id="{59B725D4-A56B-4B08-9439-2E582BB258A8}"/>
              </a:ext>
            </a:extLst>
          </p:cNvPr>
          <p:cNvSpPr/>
          <p:nvPr/>
        </p:nvSpPr>
        <p:spPr>
          <a:xfrm>
            <a:off x="2719235" y="4178455"/>
            <a:ext cx="2404784" cy="232171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4" name="그룹 253">
            <a:extLst>
              <a:ext uri="{FF2B5EF4-FFF2-40B4-BE49-F238E27FC236}">
                <a16:creationId xmlns="" xmlns:a16="http://schemas.microsoft.com/office/drawing/2014/main" id="{18D4BE62-5EB2-44BC-9BDD-60EA11F99A82}"/>
              </a:ext>
            </a:extLst>
          </p:cNvPr>
          <p:cNvGrpSpPr/>
          <p:nvPr/>
        </p:nvGrpSpPr>
        <p:grpSpPr>
          <a:xfrm>
            <a:off x="2719235" y="4154350"/>
            <a:ext cx="2404784" cy="1163990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255" name="직사각형 254">
              <a:extLst>
                <a:ext uri="{FF2B5EF4-FFF2-40B4-BE49-F238E27FC236}">
                  <a16:creationId xmlns="" xmlns:a16="http://schemas.microsoft.com/office/drawing/2014/main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="" xmlns:a16="http://schemas.microsoft.com/office/drawing/2014/main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="" xmlns:a16="http://schemas.microsoft.com/office/drawing/2014/main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="" xmlns:a16="http://schemas.microsoft.com/office/drawing/2014/main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="" xmlns:a16="http://schemas.microsoft.com/office/drawing/2014/main" id="{214EAD28-C631-4583-8C54-C326E77D8E43}"/>
              </a:ext>
            </a:extLst>
          </p:cNvPr>
          <p:cNvSpPr txBox="1"/>
          <p:nvPr/>
        </p:nvSpPr>
        <p:spPr>
          <a:xfrm>
            <a:off x="2699545" y="5345221"/>
            <a:ext cx="182839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600" b="1" dirty="0">
                <a:ea typeface="나눔고딕" panose="020D0604000000000000" pitchFamily="50" charset="-127"/>
              </a:rPr>
              <a:t>[</a:t>
            </a:r>
            <a:r>
              <a:rPr lang="ko-KR" altLang="en-US" sz="600" b="1" dirty="0" err="1">
                <a:ea typeface="나눔고딕" panose="020D0604000000000000" pitchFamily="50" charset="-127"/>
              </a:rPr>
              <a:t>참좋은마켓</a:t>
            </a:r>
            <a:r>
              <a:rPr lang="en-US" altLang="ko-KR" sz="600" b="1" dirty="0">
                <a:ea typeface="나눔고딕" panose="020D0604000000000000" pitchFamily="50" charset="-127"/>
              </a:rPr>
              <a:t>] </a:t>
            </a:r>
            <a:r>
              <a:rPr lang="ko-KR" altLang="en-US" sz="600" b="1" dirty="0">
                <a:ea typeface="나눔고딕" panose="020D0604000000000000" pitchFamily="50" charset="-127"/>
              </a:rPr>
              <a:t>스페인 </a:t>
            </a:r>
            <a:r>
              <a:rPr lang="ko-KR" altLang="en-US" sz="600" b="1" dirty="0" err="1">
                <a:ea typeface="나눔고딕" panose="020D0604000000000000" pitchFamily="50" charset="-127"/>
              </a:rPr>
              <a:t>트러플</a:t>
            </a:r>
            <a:r>
              <a:rPr lang="ko-KR" altLang="en-US" sz="600" b="1" dirty="0">
                <a:ea typeface="나눔고딕" panose="020D0604000000000000" pitchFamily="50" charset="-127"/>
              </a:rPr>
              <a:t> 오일 </a:t>
            </a:r>
            <a:r>
              <a:rPr lang="en-US" altLang="ko-KR" sz="600" b="1" dirty="0">
                <a:ea typeface="나눔고딕" panose="020D0604000000000000" pitchFamily="50" charset="-127"/>
              </a:rPr>
              <a:t>SET</a:t>
            </a:r>
            <a:endParaRPr lang="ko-KR" altLang="en-US" sz="600" dirty="0">
              <a:ea typeface="나눔고딕" panose="020D0604000000000000" pitchFamily="50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="" xmlns:a16="http://schemas.microsoft.com/office/drawing/2014/main" id="{214EAD28-C631-4583-8C54-C326E77D8E43}"/>
              </a:ext>
            </a:extLst>
          </p:cNvPr>
          <p:cNvSpPr txBox="1"/>
          <p:nvPr/>
        </p:nvSpPr>
        <p:spPr>
          <a:xfrm>
            <a:off x="5255069" y="5332697"/>
            <a:ext cx="2381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700" b="1" dirty="0">
                <a:ea typeface="나눔고딕" panose="020D0604000000000000" pitchFamily="50" charset="-127"/>
              </a:rPr>
              <a:t>[</a:t>
            </a:r>
            <a:r>
              <a:rPr lang="ko-KR" altLang="en-US" sz="700" b="1" dirty="0" err="1">
                <a:ea typeface="나눔고딕" panose="020D0604000000000000" pitchFamily="50" charset="-127"/>
              </a:rPr>
              <a:t>참좋은마켓</a:t>
            </a:r>
            <a:r>
              <a:rPr lang="en-US" altLang="ko-KR" sz="700" b="1" dirty="0">
                <a:ea typeface="나눔고딕" panose="020D0604000000000000" pitchFamily="50" charset="-127"/>
              </a:rPr>
              <a:t>] </a:t>
            </a:r>
            <a:r>
              <a:rPr lang="ko-KR" altLang="en-US" sz="700" b="1" dirty="0" err="1" smtClean="0">
                <a:ea typeface="나눔고딕" panose="020D0604000000000000" pitchFamily="50" charset="-127"/>
              </a:rPr>
              <a:t>호주산</a:t>
            </a:r>
            <a:r>
              <a:rPr lang="ko-KR" altLang="en-US" sz="700" b="1" dirty="0" smtClean="0">
                <a:ea typeface="나눔고딕" panose="020D0604000000000000" pitchFamily="50" charset="-127"/>
              </a:rPr>
              <a:t> </a:t>
            </a:r>
            <a:r>
              <a:rPr lang="en-US" altLang="ko-KR" sz="700" b="1" dirty="0" smtClean="0">
                <a:ea typeface="나눔고딕" panose="020D0604000000000000" pitchFamily="50" charset="-127"/>
              </a:rPr>
              <a:t>‘</a:t>
            </a:r>
            <a:r>
              <a:rPr lang="ko-KR" altLang="en-US" sz="700" b="1" dirty="0" err="1" smtClean="0">
                <a:ea typeface="나눔고딕" panose="020D0604000000000000" pitchFamily="50" charset="-127"/>
              </a:rPr>
              <a:t>디에나</a:t>
            </a:r>
            <a:r>
              <a:rPr lang="ko-KR" altLang="en-US" sz="700" b="1" dirty="0" smtClean="0"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ea typeface="나눔고딕" panose="020D0604000000000000" pitchFamily="50" charset="-127"/>
              </a:rPr>
              <a:t>플라센타</a:t>
            </a:r>
            <a:r>
              <a:rPr lang="ko-KR" altLang="en-US" sz="700" b="1" dirty="0" smtClean="0"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ea typeface="나눔고딕" panose="020D0604000000000000" pitchFamily="50" charset="-127"/>
              </a:rPr>
              <a:t>플래티넘</a:t>
            </a:r>
            <a:r>
              <a:rPr lang="ko-KR" altLang="en-US" sz="700" b="1" dirty="0" smtClean="0"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ea typeface="나눔고딕" panose="020D0604000000000000" pitchFamily="50" charset="-127"/>
              </a:rPr>
              <a:t>세럼</a:t>
            </a:r>
            <a:r>
              <a:rPr lang="ko-KR" altLang="en-US" sz="700" b="1" dirty="0" smtClean="0">
                <a:ea typeface="나눔고딕" panose="020D0604000000000000" pitchFamily="50" charset="-127"/>
              </a:rPr>
              <a:t> </a:t>
            </a:r>
            <a:r>
              <a:rPr lang="en-US" altLang="ko-KR" sz="700" b="1" dirty="0" smtClean="0">
                <a:ea typeface="나눔고딕" panose="020D0604000000000000" pitchFamily="50" charset="-127"/>
              </a:rPr>
              <a:t>50ml’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9C30A4B7-6E09-41EE-BD71-70D7DC6F6943}"/>
              </a:ext>
            </a:extLst>
          </p:cNvPr>
          <p:cNvSpPr txBox="1"/>
          <p:nvPr/>
        </p:nvSpPr>
        <p:spPr>
          <a:xfrm>
            <a:off x="2687637" y="5526498"/>
            <a:ext cx="2404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="" xmlns:a16="http://schemas.microsoft.com/office/drawing/2014/main" id="{9C30A4B7-6E09-41EE-BD71-70D7DC6F6943}"/>
              </a:ext>
            </a:extLst>
          </p:cNvPr>
          <p:cNvSpPr txBox="1"/>
          <p:nvPr/>
        </p:nvSpPr>
        <p:spPr>
          <a:xfrm>
            <a:off x="5233767" y="5567876"/>
            <a:ext cx="240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발사믹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식초는 유럽 등지에서 가장 많이 나는 식초 중 하나로 꼭 유럽에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갔을때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사가야하는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 상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2022.01.01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796261" y="4245141"/>
            <a:ext cx="714110" cy="2061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Coming </a:t>
            </a:r>
            <a:r>
              <a:rPr lang="en-US" altLang="ko-KR" sz="700" b="1" dirty="0" err="1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sopn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5366259" y="4218968"/>
            <a:ext cx="548896" cy="189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SOLD OUT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77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543" y="4180425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8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516" y="473819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9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6" y="5354455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600" dirty="0" smtClean="0">
                <a:solidFill>
                  <a:srgbClr val="FFFFFF"/>
                </a:solidFill>
                <a:latin typeface="+mn-ea"/>
                <a:ea typeface="+mn-ea"/>
              </a:rPr>
              <a:t>7</a:t>
            </a:r>
            <a:endParaRPr lang="ko-KR" altLang="en-US" sz="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0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53" y="5882206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8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1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53" y="560896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600" dirty="0" smtClean="0">
                <a:solidFill>
                  <a:srgbClr val="FFFFFF"/>
                </a:solidFill>
                <a:latin typeface="+mn-ea"/>
                <a:ea typeface="+mn-ea"/>
              </a:rPr>
              <a:t>9</a:t>
            </a:r>
            <a:endParaRPr lang="ko-KR" altLang="en-US" sz="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43F02012-BD9B-47A1-B955-FC81A44C9F70}"/>
              </a:ext>
            </a:extLst>
          </p:cNvPr>
          <p:cNvGrpSpPr/>
          <p:nvPr/>
        </p:nvGrpSpPr>
        <p:grpSpPr>
          <a:xfrm>
            <a:off x="137847" y="927158"/>
            <a:ext cx="7570800" cy="1750403"/>
            <a:chOff x="48385" y="833113"/>
            <a:chExt cx="7570800" cy="2461022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7C8834C1-3D4F-4D99-8002-087D7074BF41}"/>
                </a:ext>
              </a:extLst>
            </p:cNvPr>
            <p:cNvSpPr/>
            <p:nvPr/>
          </p:nvSpPr>
          <p:spPr>
            <a:xfrm>
              <a:off x="48385" y="834478"/>
              <a:ext cx="7570800" cy="245965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b="1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Banner</a:t>
              </a: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79902C86-BE7C-4AA0-B602-7584D172C8CB}"/>
                </a:ext>
              </a:extLst>
            </p:cNvPr>
            <p:cNvGrpSpPr/>
            <p:nvPr/>
          </p:nvGrpSpPr>
          <p:grpSpPr>
            <a:xfrm>
              <a:off x="84134" y="833113"/>
              <a:ext cx="7535050" cy="2442451"/>
              <a:chOff x="84134" y="839799"/>
              <a:chExt cx="2423051" cy="1192332"/>
            </a:xfrm>
          </p:grpSpPr>
          <p:cxnSp>
            <p:nvCxnSpPr>
              <p:cNvPr id="106" name="직선 연결선 105">
                <a:extLst>
                  <a:ext uri="{FF2B5EF4-FFF2-40B4-BE49-F238E27FC236}">
                    <a16:creationId xmlns="" xmlns:a16="http://schemas.microsoft.com/office/drawing/2014/main" id="{4E947541-EEB9-416D-A037-D18C73403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34" y="839799"/>
                <a:ext cx="2419948" cy="1192332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="" xmlns:a16="http://schemas.microsoft.com/office/drawing/2014/main" id="{49A9490A-5AFB-40E2-96E0-40F291700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4" y="846175"/>
                <a:ext cx="2423051" cy="117604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E7E66727-EA86-433B-B31C-567A14588E52}"/>
              </a:ext>
            </a:extLst>
          </p:cNvPr>
          <p:cNvGrpSpPr/>
          <p:nvPr/>
        </p:nvGrpSpPr>
        <p:grpSpPr>
          <a:xfrm>
            <a:off x="3694319" y="2499801"/>
            <a:ext cx="483954" cy="46224"/>
            <a:chOff x="4086016" y="2530117"/>
            <a:chExt cx="483954" cy="46224"/>
          </a:xfrm>
        </p:grpSpPr>
        <p:sp>
          <p:nvSpPr>
            <p:cNvPr id="109" name="타원 108">
              <a:extLst>
                <a:ext uri="{FF2B5EF4-FFF2-40B4-BE49-F238E27FC236}">
                  <a16:creationId xmlns="" xmlns:a16="http://schemas.microsoft.com/office/drawing/2014/main" id="{4ED1868D-8946-44D3-9F69-BDF196BC9504}"/>
                </a:ext>
              </a:extLst>
            </p:cNvPr>
            <p:cNvSpPr/>
            <p:nvPr/>
          </p:nvSpPr>
          <p:spPr>
            <a:xfrm>
              <a:off x="4302079" y="2530117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86403B16-F736-4FE9-BD2F-6A00408AFF70}"/>
                </a:ext>
              </a:extLst>
            </p:cNvPr>
            <p:cNvSpPr/>
            <p:nvPr/>
          </p:nvSpPr>
          <p:spPr>
            <a:xfrm>
              <a:off x="4410111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A2A50857-8E4F-4FF9-8D9C-18769DA3B3A5}"/>
                </a:ext>
              </a:extLst>
            </p:cNvPr>
            <p:cNvSpPr/>
            <p:nvPr/>
          </p:nvSpPr>
          <p:spPr>
            <a:xfrm>
              <a:off x="4086016" y="2530117"/>
              <a:ext cx="51828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="" xmlns:a16="http://schemas.microsoft.com/office/drawing/2014/main" id="{6C67693D-0792-4773-AA8D-FBC1A0788380}"/>
                </a:ext>
              </a:extLst>
            </p:cNvPr>
            <p:cNvSpPr/>
            <p:nvPr/>
          </p:nvSpPr>
          <p:spPr>
            <a:xfrm>
              <a:off x="4194048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="" xmlns:a16="http://schemas.microsoft.com/office/drawing/2014/main" id="{BC3CC4B8-B665-4970-98EF-9EB6D8666C72}"/>
                </a:ext>
              </a:extLst>
            </p:cNvPr>
            <p:cNvSpPr/>
            <p:nvPr/>
          </p:nvSpPr>
          <p:spPr>
            <a:xfrm>
              <a:off x="4518143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6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2" y="348521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7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26" y="1560638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8" name="모서리가 둥근 직사각형 154">
            <a:extLst>
              <a:ext uri="{FF2B5EF4-FFF2-40B4-BE49-F238E27FC236}">
                <a16:creationId xmlns="" xmlns:a16="http://schemas.microsoft.com/office/drawing/2014/main" id="{FA2BF077-AB23-4935-B02D-148381AA68AF}"/>
              </a:ext>
            </a:extLst>
          </p:cNvPr>
          <p:cNvSpPr/>
          <p:nvPr/>
        </p:nvSpPr>
        <p:spPr>
          <a:xfrm>
            <a:off x="7309759" y="1641397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19" name="모서리가 둥근 직사각형 154">
            <a:extLst>
              <a:ext uri="{FF2B5EF4-FFF2-40B4-BE49-F238E27FC236}">
                <a16:creationId xmlns="" xmlns:a16="http://schemas.microsoft.com/office/drawing/2014/main" id="{FA2BF077-AB23-4935-B02D-148381AA68AF}"/>
              </a:ext>
            </a:extLst>
          </p:cNvPr>
          <p:cNvSpPr/>
          <p:nvPr/>
        </p:nvSpPr>
        <p:spPr>
          <a:xfrm rot="10800000">
            <a:off x="218855" y="1641396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7407DDAD-5C2F-4ED8-B6EA-95794B8024E8}"/>
              </a:ext>
            </a:extLst>
          </p:cNvPr>
          <p:cNvSpPr txBox="1"/>
          <p:nvPr/>
        </p:nvSpPr>
        <p:spPr>
          <a:xfrm>
            <a:off x="156755" y="2733333"/>
            <a:ext cx="1057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FAC11488-E63A-4637-BC56-2420A95D8C2D}"/>
              </a:ext>
            </a:extLst>
          </p:cNvPr>
          <p:cNvSpPr txBox="1"/>
          <p:nvPr/>
        </p:nvSpPr>
        <p:spPr>
          <a:xfrm>
            <a:off x="7148555" y="2770983"/>
            <a:ext cx="5828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사각형: 둥근 모서리 16">
            <a:extLst>
              <a:ext uri="{FF2B5EF4-FFF2-40B4-BE49-F238E27FC236}">
                <a16:creationId xmlns="" xmlns:a16="http://schemas.microsoft.com/office/drawing/2014/main" id="{6D9A22EC-F54A-488D-A971-5507AD417CF3}"/>
              </a:ext>
            </a:extLst>
          </p:cNvPr>
          <p:cNvSpPr/>
          <p:nvPr/>
        </p:nvSpPr>
        <p:spPr>
          <a:xfrm>
            <a:off x="148156" y="3065115"/>
            <a:ext cx="7542770" cy="315663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C8285C50-DE76-4C11-87E6-659936C9595C}"/>
              </a:ext>
            </a:extLst>
          </p:cNvPr>
          <p:cNvSpPr txBox="1"/>
          <p:nvPr/>
        </p:nvSpPr>
        <p:spPr>
          <a:xfrm>
            <a:off x="328346" y="3137004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아르간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판매 관련 안내사항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C8285C50-DE76-4C11-87E6-659936C9595C}"/>
              </a:ext>
            </a:extLst>
          </p:cNvPr>
          <p:cNvSpPr txBox="1"/>
          <p:nvPr/>
        </p:nvSpPr>
        <p:spPr>
          <a:xfrm>
            <a:off x="4616963" y="3118125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배송관련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FAQ(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 묻는 질문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046" y="278269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7407DDAD-5C2F-4ED8-B6EA-95794B8024E8}"/>
              </a:ext>
            </a:extLst>
          </p:cNvPr>
          <p:cNvSpPr txBox="1"/>
          <p:nvPr/>
        </p:nvSpPr>
        <p:spPr>
          <a:xfrm>
            <a:off x="137074" y="3461657"/>
            <a:ext cx="13996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(5) </a:t>
            </a:r>
            <a:r>
              <a:rPr lang="ko-KR" altLang="en-US" sz="1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상품보기</a:t>
            </a:r>
            <a:endParaRPr lang="ko-KR" altLang="en-US" sz="1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" y="374203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4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272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8" name="순서도: 처리 67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1251731" y="6341061"/>
            <a:ext cx="1437152" cy="1386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6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순서도: 처리 68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1174840" y="6092215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3731726" y="6247743"/>
            <a:ext cx="1437152" cy="1386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6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6328538" y="6238840"/>
            <a:ext cx="1437152" cy="1386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6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순서도: 처리 72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6160051" y="6076364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 b="1" strike="sngStrike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2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537" y="603617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10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8855" y="3756860"/>
            <a:ext cx="1017373" cy="268528"/>
          </a:xfrm>
          <a:prstGeom prst="rect">
            <a:avLst/>
          </a:prstGeom>
          <a:solidFill>
            <a:schemeClr val="tx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전체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99526" y="3756860"/>
            <a:ext cx="1017373" cy="26852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오일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80197" y="3756860"/>
            <a:ext cx="1017373" cy="26852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화장품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160868" y="3756860"/>
            <a:ext cx="1017373" cy="26852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식료품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2116" y="3723094"/>
            <a:ext cx="3444452" cy="322249"/>
          </a:xfrm>
          <a:prstGeom prst="rect">
            <a:avLst/>
          </a:prstGeom>
          <a:solidFill>
            <a:schemeClr val="tx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카테고리 영역 보류 우선 영역만 잡아놓음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3690791" y="6073999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6257875" y="6060032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652" y="5471880"/>
            <a:ext cx="1434599" cy="1384787"/>
          </a:xfrm>
          <a:prstGeom prst="rect">
            <a:avLst/>
          </a:prstGeom>
        </p:spPr>
      </p:pic>
      <p:sp>
        <p:nvSpPr>
          <p:cNvPr id="98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756" y="650832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10-2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0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67" y="547188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10-1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273702" y="6238840"/>
            <a:ext cx="1318684" cy="256192"/>
            <a:chOff x="-405153" y="5066455"/>
            <a:chExt cx="1318684" cy="256192"/>
          </a:xfrm>
        </p:grpSpPr>
        <p:grpSp>
          <p:nvGrpSpPr>
            <p:cNvPr id="83" name="그룹 82"/>
            <p:cNvGrpSpPr/>
            <p:nvPr/>
          </p:nvGrpSpPr>
          <p:grpSpPr>
            <a:xfrm>
              <a:off x="-405153" y="5066455"/>
              <a:ext cx="1318684" cy="256192"/>
              <a:chOff x="-1268389" y="4968506"/>
              <a:chExt cx="1047141" cy="256192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-1268389" y="4968506"/>
                <a:ext cx="1044013" cy="256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 </a:t>
                </a:r>
                <a:r>
                  <a:rPr lang="ko-KR" altLang="en-US" sz="700" b="1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</a:t>
                </a:r>
                <a:endPara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-943416" y="4968506"/>
                <a:ext cx="722168" cy="256192"/>
              </a:xfrm>
              <a:prstGeom prst="rect">
                <a:avLst/>
              </a:prstGeom>
              <a:solidFill>
                <a:schemeClr val="tx2">
                  <a:alpha val="92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46" y="5103181"/>
              <a:ext cx="275930" cy="214348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3801925" y="6236152"/>
            <a:ext cx="1318684" cy="256192"/>
            <a:chOff x="-405153" y="5066455"/>
            <a:chExt cx="1318684" cy="256192"/>
          </a:xfrm>
        </p:grpSpPr>
        <p:grpSp>
          <p:nvGrpSpPr>
            <p:cNvPr id="89" name="그룹 88"/>
            <p:cNvGrpSpPr/>
            <p:nvPr/>
          </p:nvGrpSpPr>
          <p:grpSpPr>
            <a:xfrm>
              <a:off x="-405153" y="5066455"/>
              <a:ext cx="1318684" cy="256192"/>
              <a:chOff x="-1268389" y="4968506"/>
              <a:chExt cx="1047141" cy="25619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1268389" y="4968506"/>
                <a:ext cx="1044013" cy="256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 </a:t>
                </a:r>
                <a:r>
                  <a:rPr lang="ko-KR" altLang="en-US" sz="700" b="1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</a:t>
                </a:r>
                <a:endPara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-943416" y="4968506"/>
                <a:ext cx="722168" cy="256192"/>
              </a:xfrm>
              <a:prstGeom prst="rect">
                <a:avLst/>
              </a:prstGeom>
              <a:solidFill>
                <a:schemeClr val="tx2">
                  <a:alpha val="92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46" y="5103181"/>
              <a:ext cx="275930" cy="214348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6389961" y="6244656"/>
            <a:ext cx="1318684" cy="256192"/>
            <a:chOff x="-405153" y="5066455"/>
            <a:chExt cx="1318684" cy="256192"/>
          </a:xfrm>
        </p:grpSpPr>
        <p:grpSp>
          <p:nvGrpSpPr>
            <p:cNvPr id="94" name="그룹 93"/>
            <p:cNvGrpSpPr/>
            <p:nvPr/>
          </p:nvGrpSpPr>
          <p:grpSpPr>
            <a:xfrm>
              <a:off x="-405153" y="5066455"/>
              <a:ext cx="1318684" cy="256192"/>
              <a:chOff x="-1268389" y="4968506"/>
              <a:chExt cx="1047141" cy="25619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-1268389" y="4968506"/>
                <a:ext cx="1044013" cy="256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 </a:t>
                </a:r>
                <a:r>
                  <a:rPr lang="ko-KR" altLang="en-US" sz="700" b="1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</a:t>
                </a:r>
                <a:endPara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-943416" y="4968506"/>
                <a:ext cx="722168" cy="256192"/>
              </a:xfrm>
              <a:prstGeom prst="rect">
                <a:avLst/>
              </a:prstGeom>
              <a:solidFill>
                <a:schemeClr val="tx2">
                  <a:alpha val="92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46" y="5103181"/>
              <a:ext cx="275930" cy="214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4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참좋은마켓</a:t>
            </a:r>
            <a:r>
              <a:rPr lang="ko-KR" altLang="en-US" dirty="0"/>
              <a:t> 메인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Market_main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91950"/>
              </p:ext>
            </p:extLst>
          </p:nvPr>
        </p:nvGraphicFramePr>
        <p:xfrm>
          <a:off x="7837092" y="555626"/>
          <a:ext cx="2003329" cy="2424408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화면 관리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추가될 경로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웹관리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테마여행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카테고리영역을 위함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마켓 메인 상단 배너 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Market_main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 참고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지역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메인과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동일하게 이미지 배너 템플릿 생성 후 이미지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링크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날짜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컬럼으로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기본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세팅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 가능 개수는 협의 필요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우선 제한 없음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마켓메인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상단배너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PC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둘다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템플릿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리스트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등록순서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정렬순서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정렬 순서 번호가 낮을수록 먼저 노출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이미지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기획전 이미지 노출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링크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기획전링크 등록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제목 영역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설명 영역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날짜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판매기간 노출 영역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편집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2" y="6628108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9755" y="639178"/>
            <a:ext cx="7445611" cy="5775149"/>
            <a:chOff x="292284" y="715246"/>
            <a:chExt cx="7445611" cy="5775149"/>
          </a:xfrm>
        </p:grpSpPr>
        <p:grpSp>
          <p:nvGrpSpPr>
            <p:cNvPr id="10" name="그룹 9"/>
            <p:cNvGrpSpPr/>
            <p:nvPr/>
          </p:nvGrpSpPr>
          <p:grpSpPr>
            <a:xfrm>
              <a:off x="292284" y="753835"/>
              <a:ext cx="1573894" cy="5736560"/>
              <a:chOff x="292284" y="753835"/>
              <a:chExt cx="1573894" cy="573656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284" y="753835"/>
                <a:ext cx="1573894" cy="270535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284" y="3533614"/>
                <a:ext cx="1573894" cy="2956781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292284" y="3394449"/>
                <a:ext cx="1571494" cy="5383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en-US" altLang="ko-KR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+ </a:t>
                </a:r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마켓</a:t>
                </a:r>
                <a:endParaRPr lang="en-US" altLang="ko-KR" sz="7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6179" y="715246"/>
              <a:ext cx="5871716" cy="35537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1863305" y="1274735"/>
            <a:ext cx="2182483" cy="225742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86853" y="1266185"/>
            <a:ext cx="3562713" cy="225996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76843" y="1357221"/>
            <a:ext cx="2168945" cy="215444"/>
            <a:chOff x="1876843" y="1357221"/>
            <a:chExt cx="2168945" cy="21544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214EAD28-C631-4583-8C54-C326E77D8E43}"/>
                </a:ext>
              </a:extLst>
            </p:cNvPr>
            <p:cNvSpPr txBox="1"/>
            <p:nvPr/>
          </p:nvSpPr>
          <p:spPr>
            <a:xfrm>
              <a:off x="1876843" y="1357221"/>
              <a:ext cx="216894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b="1" dirty="0" err="1" smtClean="0">
                  <a:solidFill>
                    <a:srgbClr val="C00000"/>
                  </a:solidFill>
                  <a:ea typeface="나눔고딕" panose="020D0604000000000000" pitchFamily="50" charset="-127"/>
                </a:rPr>
                <a:t>마켓메인</a:t>
              </a:r>
              <a:r>
                <a:rPr lang="en-US" altLang="ko-KR" sz="800" b="1" dirty="0" smtClean="0">
                  <a:solidFill>
                    <a:srgbClr val="C00000"/>
                  </a:solidFill>
                  <a:ea typeface="나눔고딕" panose="020D0604000000000000" pitchFamily="50" charset="-127"/>
                </a:rPr>
                <a:t>_</a:t>
              </a:r>
              <a:r>
                <a:rPr lang="ko-KR" altLang="en-US" sz="800" b="1" dirty="0" smtClean="0">
                  <a:solidFill>
                    <a:srgbClr val="C00000"/>
                  </a:solidFill>
                  <a:ea typeface="나눔고딕" panose="020D0604000000000000" pitchFamily="50" charset="-127"/>
                </a:rPr>
                <a:t>상단배너</a:t>
              </a:r>
              <a:endParaRPr lang="ko-KR" altLang="en-US" sz="800" b="1" dirty="0">
                <a:solidFill>
                  <a:srgbClr val="C00000"/>
                </a:solidFill>
                <a:ea typeface="나눔고딕" panose="020D0604000000000000" pitchFamily="50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0533" y="1389094"/>
              <a:ext cx="247650" cy="142875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2229" y="1298606"/>
            <a:ext cx="3423137" cy="278437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7479101" y="1274734"/>
            <a:ext cx="193860" cy="225141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79123" y="1285594"/>
            <a:ext cx="180068" cy="18790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갈매기형 수장 89"/>
          <p:cNvSpPr/>
          <p:nvPr/>
        </p:nvSpPr>
        <p:spPr>
          <a:xfrm rot="16200000">
            <a:off x="7524758" y="1314634"/>
            <a:ext cx="112237" cy="137379"/>
          </a:xfrm>
          <a:prstGeom prst="chevron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479101" y="3327583"/>
            <a:ext cx="180068" cy="18790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갈매기형 수장 92"/>
          <p:cNvSpPr/>
          <p:nvPr/>
        </p:nvSpPr>
        <p:spPr>
          <a:xfrm rot="5400000">
            <a:off x="7538324" y="3372450"/>
            <a:ext cx="69962" cy="139583"/>
          </a:xfrm>
          <a:prstGeom prst="chevron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1303" y="1590055"/>
            <a:ext cx="3326743" cy="3501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3305" y="3898682"/>
            <a:ext cx="5779131" cy="2398885"/>
          </a:xfrm>
          <a:prstGeom prst="rect">
            <a:avLst/>
          </a:prstGeom>
        </p:spPr>
      </p:pic>
      <p:sp>
        <p:nvSpPr>
          <p:cNvPr id="97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62" y="125895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5675" y="3571016"/>
            <a:ext cx="1143000" cy="2857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345" y="3592844"/>
            <a:ext cx="2314575" cy="257175"/>
          </a:xfrm>
          <a:prstGeom prst="rect">
            <a:avLst/>
          </a:prstGeom>
        </p:spPr>
      </p:pic>
      <p:sp>
        <p:nvSpPr>
          <p:cNvPr id="110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62" y="380343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2676347" y="1075512"/>
            <a:ext cx="18314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600" b="1" dirty="0" smtClean="0">
                <a:ea typeface="나눔고딕" panose="020D0604000000000000" pitchFamily="50" charset="-127"/>
              </a:rPr>
              <a:t>[</a:t>
            </a:r>
            <a:r>
              <a:rPr lang="ko-KR" altLang="en-US" sz="600" b="1" dirty="0" smtClean="0">
                <a:solidFill>
                  <a:schemeClr val="accent1"/>
                </a:solidFill>
                <a:ea typeface="나눔고딕" panose="020D0604000000000000" pitchFamily="50" charset="-127"/>
              </a:rPr>
              <a:t>마켓</a:t>
            </a:r>
            <a:r>
              <a:rPr lang="ko-KR" altLang="en-US" sz="600" b="1" dirty="0" smtClean="0">
                <a:ea typeface="나눔고딕" panose="020D0604000000000000" pitchFamily="50" charset="-127"/>
              </a:rPr>
              <a:t> 레이아웃</a:t>
            </a:r>
            <a:r>
              <a:rPr lang="en-US" altLang="ko-KR" sz="600" b="1" dirty="0" smtClean="0">
                <a:ea typeface="나눔고딕" panose="020D0604000000000000" pitchFamily="50" charset="-127"/>
              </a:rPr>
              <a:t>]</a:t>
            </a:r>
            <a:endParaRPr lang="ko-KR" altLang="en-US" sz="600" dirty="0">
              <a:ea typeface="나눔고딕" panose="020D0604000000000000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5236485" y="1056010"/>
            <a:ext cx="18314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600" b="1" dirty="0" smtClean="0">
                <a:ea typeface="나눔고딕" panose="020D0604000000000000" pitchFamily="50" charset="-127"/>
              </a:rPr>
              <a:t>[</a:t>
            </a:r>
            <a:r>
              <a:rPr lang="ko-KR" altLang="en-US" sz="600" b="1" dirty="0" err="1" smtClean="0">
                <a:solidFill>
                  <a:schemeClr val="accent1"/>
                </a:solidFill>
                <a:ea typeface="나눔고딕" panose="020D0604000000000000" pitchFamily="50" charset="-127"/>
              </a:rPr>
              <a:t>마켓메인</a:t>
            </a:r>
            <a:r>
              <a:rPr lang="en-US" altLang="ko-KR" sz="600" b="1" dirty="0" smtClean="0">
                <a:ea typeface="나눔고딕" panose="020D0604000000000000" pitchFamily="50" charset="-127"/>
              </a:rPr>
              <a:t>_</a:t>
            </a:r>
            <a:r>
              <a:rPr lang="ko-KR" altLang="en-US" sz="600" b="1" dirty="0" smtClean="0">
                <a:ea typeface="나눔고딕" panose="020D0604000000000000" pitchFamily="50" charset="-127"/>
              </a:rPr>
              <a:t>상단배너 레이아웃</a:t>
            </a:r>
            <a:r>
              <a:rPr lang="en-US" altLang="ko-KR" sz="600" b="1" dirty="0" smtClean="0">
                <a:ea typeface="나눔고딕" panose="020D0604000000000000" pitchFamily="50" charset="-127"/>
              </a:rPr>
              <a:t>]</a:t>
            </a:r>
            <a:endParaRPr lang="ko-KR" altLang="en-US" sz="600" dirty="0">
              <a:ea typeface="나눔고딕" panose="020D0604000000000000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1876842" y="1621917"/>
            <a:ext cx="2168945" cy="215444"/>
            <a:chOff x="1876843" y="1357221"/>
            <a:chExt cx="2168945" cy="21544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214EAD28-C631-4583-8C54-C326E77D8E43}"/>
                </a:ext>
              </a:extLst>
            </p:cNvPr>
            <p:cNvSpPr txBox="1"/>
            <p:nvPr/>
          </p:nvSpPr>
          <p:spPr>
            <a:xfrm>
              <a:off x="1876843" y="1357221"/>
              <a:ext cx="2168945" cy="21544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b="1" dirty="0" smtClean="0">
                  <a:ea typeface="나눔고딕" panose="020D0604000000000000" pitchFamily="50" charset="-127"/>
                </a:rPr>
                <a:t>마켓상품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_</a:t>
              </a:r>
              <a:r>
                <a:rPr lang="ko-KR" altLang="en-US" sz="800" b="1" dirty="0" smtClean="0">
                  <a:ea typeface="나눔고딕" panose="020D0604000000000000" pitchFamily="50" charset="-127"/>
                </a:rPr>
                <a:t>리스트</a:t>
              </a:r>
              <a:endParaRPr lang="ko-KR" altLang="en-US" sz="800" b="1" dirty="0">
                <a:ea typeface="나눔고딕" panose="020D0604000000000000" pitchFamily="50" charset="-127"/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0533" y="1389094"/>
              <a:ext cx="247650" cy="14287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5755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참좋은마켓</a:t>
            </a:r>
            <a:r>
              <a:rPr lang="ko-KR" altLang="en-US" dirty="0"/>
              <a:t> 메인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Market_main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01236"/>
              </p:ext>
            </p:extLst>
          </p:nvPr>
        </p:nvGraphicFramePr>
        <p:xfrm>
          <a:off x="7837092" y="555626"/>
          <a:ext cx="2003329" cy="5254457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화면 관리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추가될 경로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웹관리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테마여행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카테고리영역을 위함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마켓 상품 리스트 등록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템플릿 상품일반으로 생성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리스트 그룹 추가 영역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마켓상품 전체에 전체 행사 등록하여 우선 전체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우선적으로 오일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화장품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식료품 등 카테고리가 정해지지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않앗지만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추후에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카테고리별로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등록을 그룹을 추가하여 행사를 등록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템플릿 </a:t>
                      </a:r>
                      <a:r>
                        <a:rPr kumimoji="0" lang="ko-KR" alt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리스트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정렬순서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상품설명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아이콘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(DTI_ITEM)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정렬 순서 숫자가 날을 수록 상단으로 정렬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등록할 행사 코드 입력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 시 해당 행사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상품명 입력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제목 입력 시 </a:t>
                      </a:r>
                      <a:r>
                        <a:rPr kumimoji="0" lang="en-US" altLang="ko-KR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market_main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번에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 입력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제목 입력 시 </a:t>
                      </a:r>
                      <a:r>
                        <a:rPr kumimoji="0" lang="en-US" altLang="ko-KR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market_main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번에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 입력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제목 입력 시 </a:t>
                      </a:r>
                      <a:r>
                        <a:rPr kumimoji="0" lang="en-US" altLang="ko-KR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market_main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번에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(on sale, sold out)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Sold out, on sale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 노출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Market Main 5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Sold out, on sale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Erp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행사 관리 페이지에서 상품상태의 예약가능 버튼 을 통해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sold out, on sale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설정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Sold out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경우 상품을 링크아웃 처리 및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블러처리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(</a:t>
                      </a: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Market_main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page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 영역 참고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Coming_soon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의 경우 행사상세에서 대기예약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상태값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설정하는 방법으로 설정하는 방향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추가요청사항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19755" y="639178"/>
            <a:ext cx="7445611" cy="5775149"/>
            <a:chOff x="292284" y="715246"/>
            <a:chExt cx="7445611" cy="5775149"/>
          </a:xfrm>
        </p:grpSpPr>
        <p:grpSp>
          <p:nvGrpSpPr>
            <p:cNvPr id="10" name="그룹 9"/>
            <p:cNvGrpSpPr/>
            <p:nvPr/>
          </p:nvGrpSpPr>
          <p:grpSpPr>
            <a:xfrm>
              <a:off x="292284" y="753835"/>
              <a:ext cx="1573894" cy="5736560"/>
              <a:chOff x="292284" y="753835"/>
              <a:chExt cx="1573894" cy="573656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284" y="753835"/>
                <a:ext cx="1573894" cy="270535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284" y="3533614"/>
                <a:ext cx="1573894" cy="2956781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292284" y="3394449"/>
                <a:ext cx="1571494" cy="5383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en-US" altLang="ko-KR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+ </a:t>
                </a:r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마켓</a:t>
                </a:r>
                <a:endParaRPr lang="en-US" altLang="ko-KR" sz="7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6179" y="715246"/>
              <a:ext cx="5871716" cy="35537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1863305" y="1274735"/>
            <a:ext cx="2182483" cy="225742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86853" y="1266185"/>
            <a:ext cx="3562713" cy="225996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76843" y="1357221"/>
            <a:ext cx="2168945" cy="215444"/>
            <a:chOff x="1876843" y="1357221"/>
            <a:chExt cx="2168945" cy="21544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214EAD28-C631-4583-8C54-C326E77D8E43}"/>
                </a:ext>
              </a:extLst>
            </p:cNvPr>
            <p:cNvSpPr txBox="1"/>
            <p:nvPr/>
          </p:nvSpPr>
          <p:spPr>
            <a:xfrm>
              <a:off x="1876843" y="1357221"/>
              <a:ext cx="216894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b="1" dirty="0" err="1" smtClean="0">
                  <a:ea typeface="나눔고딕" panose="020D0604000000000000" pitchFamily="50" charset="-127"/>
                </a:rPr>
                <a:t>마켓메인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_</a:t>
              </a:r>
              <a:r>
                <a:rPr lang="ko-KR" altLang="en-US" sz="800" b="1" dirty="0" smtClean="0">
                  <a:ea typeface="나눔고딕" panose="020D0604000000000000" pitchFamily="50" charset="-127"/>
                </a:rPr>
                <a:t>상단배너</a:t>
              </a:r>
              <a:endParaRPr lang="ko-KR" altLang="en-US" sz="800" b="1" dirty="0">
                <a:ea typeface="나눔고딕" panose="020D0604000000000000" pitchFamily="50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0533" y="1389094"/>
              <a:ext cx="247650" cy="142875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2229" y="1298606"/>
            <a:ext cx="3423137" cy="278437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7479101" y="1274734"/>
            <a:ext cx="193860" cy="225141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79123" y="1285594"/>
            <a:ext cx="180068" cy="18790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갈매기형 수장 89"/>
          <p:cNvSpPr/>
          <p:nvPr/>
        </p:nvSpPr>
        <p:spPr>
          <a:xfrm rot="16200000">
            <a:off x="7524758" y="1314634"/>
            <a:ext cx="112237" cy="137379"/>
          </a:xfrm>
          <a:prstGeom prst="chevron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479101" y="3327583"/>
            <a:ext cx="180068" cy="18790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갈매기형 수장 92"/>
          <p:cNvSpPr/>
          <p:nvPr/>
        </p:nvSpPr>
        <p:spPr>
          <a:xfrm rot="5400000">
            <a:off x="7538324" y="3372450"/>
            <a:ext cx="69962" cy="139583"/>
          </a:xfrm>
          <a:prstGeom prst="chevron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5675" y="3571016"/>
            <a:ext cx="1143000" cy="2857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345" y="3592844"/>
            <a:ext cx="2314575" cy="257175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2676347" y="1075512"/>
            <a:ext cx="18314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600" b="1" dirty="0" smtClean="0">
                <a:ea typeface="나눔고딕" panose="020D0604000000000000" pitchFamily="50" charset="-127"/>
              </a:rPr>
              <a:t>[</a:t>
            </a:r>
            <a:r>
              <a:rPr lang="ko-KR" altLang="en-US" sz="600" b="1" dirty="0" smtClean="0">
                <a:solidFill>
                  <a:schemeClr val="accent1"/>
                </a:solidFill>
                <a:ea typeface="나눔고딕" panose="020D0604000000000000" pitchFamily="50" charset="-127"/>
              </a:rPr>
              <a:t>마켓</a:t>
            </a:r>
            <a:r>
              <a:rPr lang="ko-KR" altLang="en-US" sz="600" b="1" dirty="0" smtClean="0">
                <a:ea typeface="나눔고딕" panose="020D0604000000000000" pitchFamily="50" charset="-127"/>
              </a:rPr>
              <a:t> 레이아웃</a:t>
            </a:r>
            <a:r>
              <a:rPr lang="en-US" altLang="ko-KR" sz="600" b="1" dirty="0" smtClean="0">
                <a:ea typeface="나눔고딕" panose="020D0604000000000000" pitchFamily="50" charset="-127"/>
              </a:rPr>
              <a:t>]</a:t>
            </a:r>
            <a:endParaRPr lang="ko-KR" altLang="en-US" sz="600" dirty="0">
              <a:ea typeface="나눔고딕" panose="020D0604000000000000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5236485" y="1056010"/>
            <a:ext cx="18314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600" b="1" dirty="0" smtClean="0">
                <a:ea typeface="나눔고딕" panose="020D0604000000000000" pitchFamily="50" charset="-127"/>
              </a:rPr>
              <a:t>[</a:t>
            </a:r>
            <a:r>
              <a:rPr lang="ko-KR" altLang="en-US" sz="600" b="1" dirty="0" smtClean="0">
                <a:solidFill>
                  <a:schemeClr val="accent1"/>
                </a:solidFill>
                <a:ea typeface="나눔고딕" panose="020D0604000000000000" pitchFamily="50" charset="-127"/>
              </a:rPr>
              <a:t>마켓상품</a:t>
            </a:r>
            <a:r>
              <a:rPr lang="en-US" altLang="ko-KR" sz="600" b="1" dirty="0" smtClean="0">
                <a:ea typeface="나눔고딕" panose="020D0604000000000000" pitchFamily="50" charset="-127"/>
              </a:rPr>
              <a:t>_</a:t>
            </a:r>
            <a:r>
              <a:rPr lang="ko-KR" altLang="en-US" sz="600" b="1" dirty="0" smtClean="0">
                <a:ea typeface="나눔고딕" panose="020D0604000000000000" pitchFamily="50" charset="-127"/>
              </a:rPr>
              <a:t>리스트 레이아웃</a:t>
            </a:r>
            <a:r>
              <a:rPr lang="en-US" altLang="ko-KR" sz="600" b="1" dirty="0" smtClean="0">
                <a:ea typeface="나눔고딕" panose="020D0604000000000000" pitchFamily="50" charset="-127"/>
              </a:rPr>
              <a:t>]</a:t>
            </a:r>
            <a:endParaRPr lang="ko-KR" altLang="en-US" sz="600" dirty="0">
              <a:ea typeface="나눔고딕" panose="020D0604000000000000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1876842" y="1621917"/>
            <a:ext cx="2168945" cy="215444"/>
            <a:chOff x="1876843" y="1357221"/>
            <a:chExt cx="2168945" cy="21544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214EAD28-C631-4583-8C54-C326E77D8E43}"/>
                </a:ext>
              </a:extLst>
            </p:cNvPr>
            <p:cNvSpPr txBox="1"/>
            <p:nvPr/>
          </p:nvSpPr>
          <p:spPr>
            <a:xfrm>
              <a:off x="1876843" y="1357221"/>
              <a:ext cx="2168945" cy="21544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b="1" dirty="0" smtClean="0">
                  <a:solidFill>
                    <a:srgbClr val="C00000"/>
                  </a:solidFill>
                  <a:ea typeface="나눔고딕" panose="020D0604000000000000" pitchFamily="50" charset="-127"/>
                </a:rPr>
                <a:t>마켓상품</a:t>
              </a:r>
              <a:r>
                <a:rPr lang="en-US" altLang="ko-KR" sz="800" b="1" dirty="0" smtClean="0">
                  <a:solidFill>
                    <a:srgbClr val="C00000"/>
                  </a:solidFill>
                  <a:ea typeface="나눔고딕" panose="020D0604000000000000" pitchFamily="50" charset="-127"/>
                </a:rPr>
                <a:t>_</a:t>
              </a:r>
              <a:r>
                <a:rPr lang="ko-KR" altLang="en-US" sz="800" b="1" dirty="0" smtClean="0">
                  <a:solidFill>
                    <a:srgbClr val="C00000"/>
                  </a:solidFill>
                  <a:ea typeface="나눔고딕" panose="020D0604000000000000" pitchFamily="50" charset="-127"/>
                </a:rPr>
                <a:t>리스트</a:t>
              </a:r>
              <a:endParaRPr lang="ko-KR" altLang="en-US" sz="800" b="1" dirty="0">
                <a:solidFill>
                  <a:srgbClr val="C00000"/>
                </a:solidFill>
                <a:ea typeface="나눔고딕" panose="020D0604000000000000" pitchFamily="50" charset="-127"/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0533" y="1389094"/>
              <a:ext cx="247650" cy="142875"/>
            </a:xfrm>
            <a:prstGeom prst="rect">
              <a:avLst/>
            </a:prstGeom>
            <a:grpFill/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22507"/>
              </p:ext>
            </p:extLst>
          </p:nvPr>
        </p:nvGraphicFramePr>
        <p:xfrm>
          <a:off x="2111251" y="4387553"/>
          <a:ext cx="4936514" cy="112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56"/>
                <a:gridCol w="331770"/>
                <a:gridCol w="400076"/>
                <a:gridCol w="809911"/>
                <a:gridCol w="809911"/>
                <a:gridCol w="809911"/>
                <a:gridCol w="915352"/>
                <a:gridCol w="458627"/>
              </a:tblGrid>
              <a:tr h="314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정렬순서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상품코드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상품설명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75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ZEC002-20210705</a:t>
                      </a:r>
                      <a:endParaRPr lang="ko-KR" altLang="en-US" sz="5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600" u="none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참좋은마켓</a:t>
                      </a:r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스페인에서 직접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2021.06.07 ~ </a:t>
                      </a:r>
                      <a:r>
                        <a:rPr lang="ko-KR" altLang="en-US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</a:t>
                      </a:r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4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ZEC006-20210708</a:t>
                      </a:r>
                      <a:endParaRPr lang="ko-KR" altLang="en-US" sz="5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600" u="none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참좋은마켓</a:t>
                      </a:r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이태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이태리에서</a:t>
                      </a:r>
                      <a:r>
                        <a:rPr lang="en-US" altLang="ko-KR" sz="600" u="none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u="none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공수</a:t>
                      </a:r>
                      <a:r>
                        <a:rPr lang="en-US" altLang="ko-KR" sz="600" u="none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2021.03.29 ~ 202…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4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ZEC006-20210708</a:t>
                      </a:r>
                      <a:endParaRPr lang="ko-KR" altLang="en-US" sz="500" u="none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600" u="none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참좋은마켓</a:t>
                      </a:r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호주</a:t>
                      </a:r>
                      <a:endParaRPr lang="en-US" altLang="ko-KR" sz="600" u="none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호주에서 유명한</a:t>
                      </a:r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2021.03.29 ~ 202…</a:t>
                      </a:r>
                      <a:endParaRPr lang="ko-KR" altLang="en-US" sz="600" u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258785" y="4773500"/>
            <a:ext cx="78878" cy="9489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55915" y="5012161"/>
            <a:ext cx="78878" cy="9489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55914" y="5270959"/>
            <a:ext cx="78878" cy="9489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10250" y="4743308"/>
            <a:ext cx="245975" cy="15527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endParaRPr lang="ko-KR" altLang="en-US" sz="7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09974" y="5021277"/>
            <a:ext cx="245975" cy="15527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2</a:t>
            </a:r>
            <a:endParaRPr lang="ko-KR" altLang="en-US" sz="7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01348" y="5288212"/>
            <a:ext cx="245975" cy="15527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3</a:t>
            </a:r>
            <a:endParaRPr lang="ko-KR" altLang="en-US" sz="7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2224" y="4737230"/>
            <a:ext cx="323850" cy="190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2224" y="5003663"/>
            <a:ext cx="323850" cy="190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2211" y="5277407"/>
            <a:ext cx="323850" cy="190500"/>
          </a:xfrm>
          <a:prstGeom prst="rect">
            <a:avLst/>
          </a:prstGeom>
        </p:spPr>
      </p:pic>
      <p:sp>
        <p:nvSpPr>
          <p:cNvPr id="52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312" y="158430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3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253" y="425961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0895" y="5832093"/>
            <a:ext cx="3524250" cy="295275"/>
          </a:xfrm>
          <a:prstGeom prst="rect">
            <a:avLst/>
          </a:prstGeom>
        </p:spPr>
      </p:pic>
      <p:sp>
        <p:nvSpPr>
          <p:cNvPr id="57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425" y="427968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8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89" y="429905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9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185" y="429905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493" y="427968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1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846" y="427968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2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368" y="4309465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2-6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6346" y="5606251"/>
            <a:ext cx="2275055" cy="1043370"/>
          </a:xfrm>
          <a:prstGeom prst="rect">
            <a:avLst/>
          </a:prstGeom>
        </p:spPr>
      </p:pic>
      <p:sp>
        <p:nvSpPr>
          <p:cNvPr id="63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174" y="626707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5764" y="1609464"/>
            <a:ext cx="3303337" cy="1225817"/>
          </a:xfrm>
          <a:prstGeom prst="rect">
            <a:avLst/>
          </a:prstGeom>
        </p:spPr>
      </p:pic>
      <p:sp>
        <p:nvSpPr>
          <p:cNvPr id="69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813" y="1556686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rgbClr val="808080"/>
          </a:solidFill>
        </a:ln>
      </a:spPr>
      <a:bodyPr rot="0" spcFirstLastPara="0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400">
          <a:defRPr sz="700">
            <a:solidFill>
              <a:srgbClr val="5F5F5F"/>
            </a:solidFill>
            <a:latin typeface="나눔고딕" panose="020D0604000000000000" pitchFamily="50" charset="-127"/>
            <a:ea typeface="나눔고딕" panose="020D0604000000000000" pitchFamily="50" charset="-127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800" smtClean="0">
            <a:latin typeface="+mj-ea"/>
            <a:ea typeface="+mj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700" dirty="0"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700" dirty="0">
            <a:latin typeface="+mj-ea"/>
            <a:ea typeface="+mj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26138</TotalTime>
  <Words>842</Words>
  <Application>Microsoft Office PowerPoint</Application>
  <PresentationFormat>A4 용지(210x297mm)</PresentationFormat>
  <Paragraphs>242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8" baseType="lpstr">
      <vt:lpstr>Nanum Gothic</vt:lpstr>
      <vt:lpstr>굴림</vt:lpstr>
      <vt:lpstr>나눔고딕</vt:lpstr>
      <vt:lpstr>돋움</vt:lpstr>
      <vt:lpstr>맑은 고딕</vt:lpstr>
      <vt:lpstr>Arial</vt:lpstr>
      <vt:lpstr>Segoe UI</vt:lpstr>
      <vt:lpstr>Wingdings</vt:lpstr>
      <vt:lpstr>Wingdings 2</vt:lpstr>
      <vt:lpstr>1_디자인 사용자 지정</vt:lpstr>
      <vt:lpstr>디자인 사용자 지정</vt:lpstr>
      <vt:lpstr>3_디자인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여승은</dc:creator>
  <cp:lastModifiedBy>Windows 사용자</cp:lastModifiedBy>
  <cp:revision>1089</cp:revision>
  <cp:lastPrinted>2021-07-08T05:16:37Z</cp:lastPrinted>
  <dcterms:created xsi:type="dcterms:W3CDTF">2019-06-17T11:30:23Z</dcterms:created>
  <dcterms:modified xsi:type="dcterms:W3CDTF">2021-07-13T01:42:48Z</dcterms:modified>
</cp:coreProperties>
</file>