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3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97" r:id="rId3"/>
    <p:sldMasterId id="2147483716" r:id="rId4"/>
  </p:sldMasterIdLst>
  <p:notesMasterIdLst>
    <p:notesMasterId r:id="rId13"/>
  </p:notesMasterIdLst>
  <p:handoutMasterIdLst>
    <p:handoutMasterId r:id="rId14"/>
  </p:handoutMasterIdLst>
  <p:sldIdLst>
    <p:sldId id="267" r:id="rId5"/>
    <p:sldId id="403" r:id="rId6"/>
    <p:sldId id="302" r:id="rId7"/>
    <p:sldId id="400" r:id="rId8"/>
    <p:sldId id="401" r:id="rId9"/>
    <p:sldId id="388" r:id="rId10"/>
    <p:sldId id="397" r:id="rId11"/>
    <p:sldId id="402" r:id="rId12"/>
  </p:sldIdLst>
  <p:sldSz cx="9906000" cy="6858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FF6FE"/>
    <a:srgbClr val="558ED5"/>
    <a:srgbClr val="AEC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20B93-1B99-435A-97F8-B0AB5FE4B4B3}" v="23" dt="2019-10-02T08:40:47.932"/>
    <p1510:client id="{192ECB72-5ED8-4504-A738-6C83E9F43C3D}" v="329" dt="2019-09-23T12:04:20.5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09" autoAdjust="0"/>
    <p:restoredTop sz="87971" autoAdjust="0"/>
  </p:normalViewPr>
  <p:slideViewPr>
    <p:cSldViewPr snapToGrid="0">
      <p:cViewPr varScale="1">
        <p:scale>
          <a:sx n="116" d="100"/>
          <a:sy n="116" d="100"/>
        </p:scale>
        <p:origin x="1758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FF691-6DCE-4718-83D0-129008D00D98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F1893-AFA4-4B6A-B2FE-4A599A120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960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FD6EE-FF92-4521-8625-1CDAD8BD6103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17502-D6B8-4D17-9A15-6DF689D30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03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2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1557EB-98C2-495E-8EE3-F021375EDF0C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7821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p58:notes"/>
          <p:cNvSpPr txBox="1">
            <a:spLocks noGrp="1"/>
          </p:cNvSpPr>
          <p:nvPr>
            <p:ph type="body" idx="1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4" name="Google Shape;209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6763" y="849313"/>
            <a:ext cx="3313112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247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446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/>
        </p:nvSpPr>
        <p:spPr bwMode="auto">
          <a:xfrm>
            <a:off x="313413" y="1581666"/>
            <a:ext cx="2283437" cy="40594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="" xmlns:a16="http://schemas.microsoft.com/office/drawing/2014/main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="" xmlns:a16="http://schemas.microsoft.com/office/drawing/2014/main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AE3BF6B-CCF2-4B4B-AECB-7275CD732E16}"/>
              </a:ext>
            </a:extLst>
          </p:cNvPr>
          <p:cNvSpPr/>
          <p:nvPr/>
        </p:nvSpPr>
        <p:spPr>
          <a:xfrm>
            <a:off x="313931" y="989738"/>
            <a:ext cx="2282400" cy="2948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Search">
            <a:extLst>
              <a:ext uri="{FF2B5EF4-FFF2-40B4-BE49-F238E27FC236}">
                <a16:creationId xmlns="" xmlns:a16="http://schemas.microsoft.com/office/drawing/2014/main" id="{20BDFF9E-27DF-4CF2-8A15-B1D93BF7F20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42230" y="1092792"/>
            <a:ext cx="115455" cy="118079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그림 14" descr="하늘이(가) 표시된 사진&#10;&#10;자동 생성된 설명">
            <a:extLst>
              <a:ext uri="{FF2B5EF4-FFF2-40B4-BE49-F238E27FC236}">
                <a16:creationId xmlns="" xmlns:a16="http://schemas.microsoft.com/office/drawing/2014/main" id="{41801D94-E050-4632-9166-F3C917BE19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1" t="2278" r="33729" b="92290"/>
          <a:stretch/>
        </p:blipFill>
        <p:spPr>
          <a:xfrm>
            <a:off x="385930" y="1052758"/>
            <a:ext cx="525097" cy="19814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D072BC9-96A1-4E54-A94C-B03A50BDFBDB}"/>
              </a:ext>
            </a:extLst>
          </p:cNvPr>
          <p:cNvSpPr/>
          <p:nvPr/>
        </p:nvSpPr>
        <p:spPr>
          <a:xfrm>
            <a:off x="1397708" y="1048505"/>
            <a:ext cx="88998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278" latinLnBrk="1"/>
            <a:r>
              <a:rPr lang="ko-KR" altLang="en-US" sz="600" b="1" kern="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 panose="020B0503020000020004" pitchFamily="50" charset="-127"/>
              </a:rPr>
              <a:t>어디로 떠나시나요</a:t>
            </a:r>
            <a:r>
              <a:rPr lang="en-US" altLang="ko-KR" sz="600" b="1" kern="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 panose="020B0503020000020004" pitchFamily="50" charset="-127"/>
              </a:rPr>
              <a:t>? </a:t>
            </a:r>
            <a:endParaRPr lang="ko-KR" altLang="en-US" sz="500" dirty="0">
              <a:solidFill>
                <a:schemeClr val="bg1">
                  <a:lumMod val="65000"/>
                </a:scheme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B28F83CB-8726-461A-A5A3-6D0C0853DD0A}"/>
              </a:ext>
            </a:extLst>
          </p:cNvPr>
          <p:cNvSpPr/>
          <p:nvPr userDrawn="1"/>
        </p:nvSpPr>
        <p:spPr>
          <a:xfrm>
            <a:off x="313931" y="1289334"/>
            <a:ext cx="2282400" cy="2948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패키지    </a:t>
            </a:r>
            <a:r>
              <a:rPr lang="ko-KR" altLang="en-US" sz="800" b="1" dirty="0" err="1">
                <a:solidFill>
                  <a:schemeClr val="bg1"/>
                </a:solidFill>
              </a:rPr>
              <a:t>라르고</a:t>
            </a:r>
            <a:r>
              <a:rPr lang="ko-KR" altLang="en-US" sz="800" b="1" dirty="0">
                <a:solidFill>
                  <a:schemeClr val="bg1"/>
                </a:solidFill>
              </a:rPr>
              <a:t>    프리미엄    자유여행</a:t>
            </a:r>
          </a:p>
        </p:txBody>
      </p:sp>
      <p:sp>
        <p:nvSpPr>
          <p:cNvPr id="11" name="타원 10"/>
          <p:cNvSpPr/>
          <p:nvPr userDrawn="1"/>
        </p:nvSpPr>
        <p:spPr>
          <a:xfrm>
            <a:off x="2079429" y="150576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 userDrawn="1"/>
        </p:nvSpPr>
        <p:spPr bwMode="auto">
          <a:xfrm>
            <a:off x="2790562" y="989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 userDrawn="1"/>
        </p:nvSpPr>
        <p:spPr bwMode="auto">
          <a:xfrm>
            <a:off x="5268230" y="989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3613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/>
        </p:nvSpPr>
        <p:spPr bwMode="auto">
          <a:xfrm>
            <a:off x="1694538" y="1370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="" xmlns:a16="http://schemas.microsoft.com/office/drawing/2014/main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="" xmlns:a16="http://schemas.microsoft.com/office/drawing/2014/main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 userDrawn="1"/>
        </p:nvSpPr>
        <p:spPr bwMode="auto">
          <a:xfrm>
            <a:off x="4365918" y="1370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98914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/>
        </p:nvSpPr>
        <p:spPr bwMode="auto">
          <a:xfrm>
            <a:off x="380088" y="1370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="" xmlns:a16="http://schemas.microsoft.com/office/drawing/2014/main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="" xmlns:a16="http://schemas.microsoft.com/office/drawing/2014/main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 userDrawn="1"/>
        </p:nvSpPr>
        <p:spPr bwMode="auto">
          <a:xfrm>
            <a:off x="2774338" y="1370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2CEB59D-A180-4FD7-8CC7-DF2EBA4E8B71}"/>
              </a:ext>
            </a:extLst>
          </p:cNvPr>
          <p:cNvSpPr/>
          <p:nvPr userDrawn="1"/>
        </p:nvSpPr>
        <p:spPr bwMode="auto">
          <a:xfrm>
            <a:off x="5168588" y="1370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79850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/>
        </p:nvSpPr>
        <p:spPr bwMode="auto">
          <a:xfrm>
            <a:off x="304800" y="692696"/>
            <a:ext cx="2290678" cy="5112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="" xmlns:a16="http://schemas.microsoft.com/office/drawing/2014/main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="" xmlns:a16="http://schemas.microsoft.com/office/drawing/2014/main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7A39834-1383-470D-9CC2-9633AA3FFC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0600" y="692696"/>
            <a:ext cx="2099077" cy="2407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170B7E-A940-4A30-9453-ABDEEDFE6FE5}"/>
              </a:ext>
            </a:extLst>
          </p:cNvPr>
          <p:cNvCxnSpPr/>
          <p:nvPr userDrawn="1"/>
        </p:nvCxnSpPr>
        <p:spPr>
          <a:xfrm>
            <a:off x="323832" y="942900"/>
            <a:ext cx="22560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hevron Left">
            <a:extLst>
              <a:ext uri="{FF2B5EF4-FFF2-40B4-BE49-F238E27FC236}">
                <a16:creationId xmlns="" xmlns:a16="http://schemas.microsoft.com/office/drawing/2014/main" id="{A0113208-BE1F-4844-93AF-38E406B7F09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6834" y="728600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541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/>
        </p:nvSpPr>
        <p:spPr bwMode="auto">
          <a:xfrm>
            <a:off x="304800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="" xmlns:a16="http://schemas.microsoft.com/office/drawing/2014/main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="" xmlns:a16="http://schemas.microsoft.com/office/drawing/2014/main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7A39834-1383-470D-9CC2-9633AA3FFC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0600" y="692696"/>
            <a:ext cx="2099077" cy="2407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170B7E-A940-4A30-9453-ABDEEDFE6FE5}"/>
              </a:ext>
            </a:extLst>
          </p:cNvPr>
          <p:cNvCxnSpPr/>
          <p:nvPr userDrawn="1"/>
        </p:nvCxnSpPr>
        <p:spPr>
          <a:xfrm>
            <a:off x="323832" y="942900"/>
            <a:ext cx="22560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hevron Left">
            <a:extLst>
              <a:ext uri="{FF2B5EF4-FFF2-40B4-BE49-F238E27FC236}">
                <a16:creationId xmlns="" xmlns:a16="http://schemas.microsoft.com/office/drawing/2014/main" id="{A0113208-BE1F-4844-93AF-38E406B7F09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6834" y="728600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82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/>
        </p:nvSpPr>
        <p:spPr bwMode="auto">
          <a:xfrm>
            <a:off x="304800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="" xmlns:a16="http://schemas.microsoft.com/office/drawing/2014/main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="" xmlns:a16="http://schemas.microsoft.com/office/drawing/2014/main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516965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/>
        </p:nvSpPr>
        <p:spPr bwMode="auto">
          <a:xfrm>
            <a:off x="327236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="" xmlns:a16="http://schemas.microsoft.com/office/drawing/2014/main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="" xmlns:a16="http://schemas.microsoft.com/office/drawing/2014/main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="" xmlns:a16="http://schemas.microsoft.com/office/drawing/2014/main" id="{7E06D76C-237F-4E2E-9900-A114834201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6304" y="692696"/>
            <a:ext cx="2099077" cy="2407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2F5D3C79-BA6A-4FA8-800B-6126F4442FDB}"/>
              </a:ext>
            </a:extLst>
          </p:cNvPr>
          <p:cNvCxnSpPr/>
          <p:nvPr userDrawn="1"/>
        </p:nvCxnSpPr>
        <p:spPr>
          <a:xfrm>
            <a:off x="339536" y="942900"/>
            <a:ext cx="22560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hevron Left">
            <a:extLst>
              <a:ext uri="{FF2B5EF4-FFF2-40B4-BE49-F238E27FC236}">
                <a16:creationId xmlns="" xmlns:a16="http://schemas.microsoft.com/office/drawing/2014/main" id="{ED9E1DA4-4AE1-4EE8-8B79-A72D6B0A30D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02538" y="728600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712B88B-6FE3-48AF-BD92-FB0D96D2BD2A}"/>
              </a:ext>
            </a:extLst>
          </p:cNvPr>
          <p:cNvSpPr/>
          <p:nvPr userDrawn="1"/>
        </p:nvSpPr>
        <p:spPr bwMode="auto">
          <a:xfrm>
            <a:off x="2821961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BB02BEB8-5B32-495F-820C-CD79B274C49E}"/>
              </a:ext>
            </a:extLst>
          </p:cNvPr>
          <p:cNvSpPr/>
          <p:nvPr userDrawn="1"/>
        </p:nvSpPr>
        <p:spPr bwMode="auto">
          <a:xfrm>
            <a:off x="5326618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설명선: 오른쪽 화살표 12">
            <a:extLst>
              <a:ext uri="{FF2B5EF4-FFF2-40B4-BE49-F238E27FC236}">
                <a16:creationId xmlns="" xmlns:a16="http://schemas.microsoft.com/office/drawing/2014/main" id="{FC7D3CA0-F587-4211-B4B2-B34324BD30C7}"/>
              </a:ext>
            </a:extLst>
          </p:cNvPr>
          <p:cNvSpPr/>
          <p:nvPr userDrawn="1"/>
        </p:nvSpPr>
        <p:spPr>
          <a:xfrm>
            <a:off x="326961" y="6464280"/>
            <a:ext cx="2365146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75000"/>
                  </a:schemeClr>
                </a:solidFill>
              </a:rPr>
              <a:t>우측화면으로 이어짐</a:t>
            </a:r>
          </a:p>
        </p:txBody>
      </p:sp>
      <p:sp>
        <p:nvSpPr>
          <p:cNvPr id="14" name="설명선: 왼쪽 화살표 13">
            <a:extLst>
              <a:ext uri="{FF2B5EF4-FFF2-40B4-BE49-F238E27FC236}">
                <a16:creationId xmlns="" xmlns:a16="http://schemas.microsoft.com/office/drawing/2014/main" id="{688DAF1E-EAFB-4BD3-AC5F-5E33276F2A42}"/>
              </a:ext>
            </a:extLst>
          </p:cNvPr>
          <p:cNvSpPr/>
          <p:nvPr userDrawn="1"/>
        </p:nvSpPr>
        <p:spPr>
          <a:xfrm>
            <a:off x="2784700" y="504309"/>
            <a:ext cx="2365200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75000"/>
                  </a:schemeClr>
                </a:solidFill>
              </a:rPr>
              <a:t>좌측화면에서 이어짐</a:t>
            </a:r>
          </a:p>
        </p:txBody>
      </p:sp>
      <p:sp>
        <p:nvSpPr>
          <p:cNvPr id="15" name="설명선: 오른쪽 화살표 14">
            <a:extLst>
              <a:ext uri="{FF2B5EF4-FFF2-40B4-BE49-F238E27FC236}">
                <a16:creationId xmlns="" xmlns:a16="http://schemas.microsoft.com/office/drawing/2014/main" id="{56CED03C-6152-4996-9AD3-790FBED64D83}"/>
              </a:ext>
            </a:extLst>
          </p:cNvPr>
          <p:cNvSpPr/>
          <p:nvPr userDrawn="1"/>
        </p:nvSpPr>
        <p:spPr>
          <a:xfrm>
            <a:off x="2828622" y="6464280"/>
            <a:ext cx="2365146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75000"/>
                  </a:schemeClr>
                </a:solidFill>
              </a:rPr>
              <a:t>우측화면으로 이어짐</a:t>
            </a:r>
          </a:p>
        </p:txBody>
      </p:sp>
      <p:sp>
        <p:nvSpPr>
          <p:cNvPr id="16" name="설명선: 왼쪽 화살표 15">
            <a:extLst>
              <a:ext uri="{FF2B5EF4-FFF2-40B4-BE49-F238E27FC236}">
                <a16:creationId xmlns="" xmlns:a16="http://schemas.microsoft.com/office/drawing/2014/main" id="{DFBA06AC-C0A9-4699-B492-C5400C40D2C7}"/>
              </a:ext>
            </a:extLst>
          </p:cNvPr>
          <p:cNvSpPr/>
          <p:nvPr userDrawn="1"/>
        </p:nvSpPr>
        <p:spPr>
          <a:xfrm>
            <a:off x="5286361" y="504309"/>
            <a:ext cx="2365200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75000"/>
                  </a:schemeClr>
                </a:solidFill>
              </a:rPr>
              <a:t>좌측화면에서 이어짐</a:t>
            </a:r>
          </a:p>
        </p:txBody>
      </p:sp>
    </p:spTree>
    <p:extLst>
      <p:ext uri="{BB962C8B-B14F-4D97-AF65-F5344CB8AC3E}">
        <p14:creationId xmlns:p14="http://schemas.microsoft.com/office/powerpoint/2010/main" val="388381425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/>
        </p:nvSpPr>
        <p:spPr bwMode="auto">
          <a:xfrm>
            <a:off x="327236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="" xmlns:a16="http://schemas.microsoft.com/office/drawing/2014/main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="" xmlns:a16="http://schemas.microsoft.com/office/drawing/2014/main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712B88B-6FE3-48AF-BD92-FB0D96D2BD2A}"/>
              </a:ext>
            </a:extLst>
          </p:cNvPr>
          <p:cNvSpPr/>
          <p:nvPr userDrawn="1"/>
        </p:nvSpPr>
        <p:spPr bwMode="auto">
          <a:xfrm>
            <a:off x="2821961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BB02BEB8-5B32-495F-820C-CD79B274C49E}"/>
              </a:ext>
            </a:extLst>
          </p:cNvPr>
          <p:cNvSpPr/>
          <p:nvPr userDrawn="1"/>
        </p:nvSpPr>
        <p:spPr bwMode="auto">
          <a:xfrm>
            <a:off x="5326618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설명선: 오른쪽 화살표 12">
            <a:extLst>
              <a:ext uri="{FF2B5EF4-FFF2-40B4-BE49-F238E27FC236}">
                <a16:creationId xmlns="" xmlns:a16="http://schemas.microsoft.com/office/drawing/2014/main" id="{7287237E-1D75-43D0-8B9E-CF02B8973719}"/>
              </a:ext>
            </a:extLst>
          </p:cNvPr>
          <p:cNvSpPr/>
          <p:nvPr userDrawn="1"/>
        </p:nvSpPr>
        <p:spPr>
          <a:xfrm>
            <a:off x="326961" y="6464280"/>
            <a:ext cx="2365146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4" name="설명선: 왼쪽 화살표 13">
            <a:extLst>
              <a:ext uri="{FF2B5EF4-FFF2-40B4-BE49-F238E27FC236}">
                <a16:creationId xmlns="" xmlns:a16="http://schemas.microsoft.com/office/drawing/2014/main" id="{3AD6BA4C-CEB3-4929-A87A-D76EEF23941E}"/>
              </a:ext>
            </a:extLst>
          </p:cNvPr>
          <p:cNvSpPr/>
          <p:nvPr userDrawn="1"/>
        </p:nvSpPr>
        <p:spPr>
          <a:xfrm>
            <a:off x="2784700" y="504309"/>
            <a:ext cx="2365200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15" name="설명선: 오른쪽 화살표 14">
            <a:extLst>
              <a:ext uri="{FF2B5EF4-FFF2-40B4-BE49-F238E27FC236}">
                <a16:creationId xmlns="" xmlns:a16="http://schemas.microsoft.com/office/drawing/2014/main" id="{F5CF4F4F-F22A-40CD-9870-12C922B2C3AB}"/>
              </a:ext>
            </a:extLst>
          </p:cNvPr>
          <p:cNvSpPr/>
          <p:nvPr userDrawn="1"/>
        </p:nvSpPr>
        <p:spPr>
          <a:xfrm>
            <a:off x="2828622" y="6464280"/>
            <a:ext cx="2365146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6" name="설명선: 왼쪽 화살표 15">
            <a:extLst>
              <a:ext uri="{FF2B5EF4-FFF2-40B4-BE49-F238E27FC236}">
                <a16:creationId xmlns="" xmlns:a16="http://schemas.microsoft.com/office/drawing/2014/main" id="{05D940FF-F22C-4566-B117-7F8863EEE3F4}"/>
              </a:ext>
            </a:extLst>
          </p:cNvPr>
          <p:cNvSpPr/>
          <p:nvPr userDrawn="1"/>
        </p:nvSpPr>
        <p:spPr>
          <a:xfrm>
            <a:off x="5286361" y="504309"/>
            <a:ext cx="2365200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</p:spTree>
    <p:extLst>
      <p:ext uri="{BB962C8B-B14F-4D97-AF65-F5344CB8AC3E}">
        <p14:creationId xmlns:p14="http://schemas.microsoft.com/office/powerpoint/2010/main" val="1052337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/>
        </p:nvSpPr>
        <p:spPr bwMode="auto">
          <a:xfrm>
            <a:off x="1312936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="" xmlns:a16="http://schemas.microsoft.com/office/drawing/2014/main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="" xmlns:a16="http://schemas.microsoft.com/office/drawing/2014/main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712B88B-6FE3-48AF-BD92-FB0D96D2BD2A}"/>
              </a:ext>
            </a:extLst>
          </p:cNvPr>
          <p:cNvSpPr/>
          <p:nvPr userDrawn="1"/>
        </p:nvSpPr>
        <p:spPr bwMode="auto">
          <a:xfrm>
            <a:off x="3807661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72676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/>
        </p:nvSpPr>
        <p:spPr bwMode="auto">
          <a:xfrm>
            <a:off x="1312936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="" xmlns:a16="http://schemas.microsoft.com/office/drawing/2014/main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="" xmlns:a16="http://schemas.microsoft.com/office/drawing/2014/main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712B88B-6FE3-48AF-BD92-FB0D96D2BD2A}"/>
              </a:ext>
            </a:extLst>
          </p:cNvPr>
          <p:cNvSpPr/>
          <p:nvPr userDrawn="1"/>
        </p:nvSpPr>
        <p:spPr bwMode="auto">
          <a:xfrm>
            <a:off x="3807661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="" xmlns:a16="http://schemas.microsoft.com/office/drawing/2014/main" id="{75B47B62-5870-4902-993F-45A5A111CC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9420" y="692696"/>
            <a:ext cx="2099077" cy="2407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7D443B4-DF1D-46A8-8C99-6E61E2F4EF4E}"/>
              </a:ext>
            </a:extLst>
          </p:cNvPr>
          <p:cNvCxnSpPr/>
          <p:nvPr userDrawn="1"/>
        </p:nvCxnSpPr>
        <p:spPr>
          <a:xfrm>
            <a:off x="1309998" y="942900"/>
            <a:ext cx="22786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hevron Left">
            <a:extLst>
              <a:ext uri="{FF2B5EF4-FFF2-40B4-BE49-F238E27FC236}">
                <a16:creationId xmlns="" xmlns:a16="http://schemas.microsoft.com/office/drawing/2014/main" id="{3FE808D2-E454-4F93-A99B-8F8C274F7B5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375654" y="728600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74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5">
            <a:extLst>
              <a:ext uri="{FF2B5EF4-FFF2-40B4-BE49-F238E27FC236}">
                <a16:creationId xmlns="" xmlns:a16="http://schemas.microsoft.com/office/drawing/2014/main" id="{84165A72-F086-414F-ACC2-75C4AB64F4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04751" y="6601441"/>
            <a:ext cx="440267" cy="220575"/>
          </a:xfrm>
          <a:prstGeom prst="rect">
            <a:avLst/>
          </a:prstGeom>
          <a:noFill/>
          <a:ln>
            <a:noFill/>
          </a:ln>
        </p:spPr>
        <p:txBody>
          <a:bodyPr lIns="86302" tIns="43149" rIns="86302" bIns="43149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73D0FB96-147E-4B20-B599-8591A130DAF4}" type="slidenum">
              <a:rPr lang="en-US" altLang="ko-KR" sz="867" b="0" smtClean="0">
                <a:latin typeface="+mn-ea"/>
                <a:ea typeface="+mn-ea"/>
              </a:rPr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867" b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0425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/>
        </p:nvSpPr>
        <p:spPr bwMode="auto">
          <a:xfrm>
            <a:off x="2682197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="" xmlns:a16="http://schemas.microsoft.com/office/drawing/2014/main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="" xmlns:a16="http://schemas.microsoft.com/office/drawing/2014/main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712B88B-6FE3-48AF-BD92-FB0D96D2BD2A}"/>
              </a:ext>
            </a:extLst>
          </p:cNvPr>
          <p:cNvSpPr/>
          <p:nvPr userDrawn="1"/>
        </p:nvSpPr>
        <p:spPr bwMode="auto">
          <a:xfrm>
            <a:off x="5176922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="" xmlns:a16="http://schemas.microsoft.com/office/drawing/2014/main" id="{75B47B62-5870-4902-993F-45A5A111CC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58681" y="692696"/>
            <a:ext cx="2099077" cy="2407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7D443B4-DF1D-46A8-8C99-6E61E2F4EF4E}"/>
              </a:ext>
            </a:extLst>
          </p:cNvPr>
          <p:cNvCxnSpPr/>
          <p:nvPr userDrawn="1"/>
        </p:nvCxnSpPr>
        <p:spPr>
          <a:xfrm>
            <a:off x="2679259" y="942900"/>
            <a:ext cx="22786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hevron Left">
            <a:extLst>
              <a:ext uri="{FF2B5EF4-FFF2-40B4-BE49-F238E27FC236}">
                <a16:creationId xmlns="" xmlns:a16="http://schemas.microsoft.com/office/drawing/2014/main" id="{3FE808D2-E454-4F93-A99B-8F8C274F7B5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744915" y="728600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669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/>
        </p:nvSpPr>
        <p:spPr bwMode="auto">
          <a:xfrm>
            <a:off x="2741311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="" xmlns:a16="http://schemas.microsoft.com/office/drawing/2014/main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="" xmlns:a16="http://schemas.microsoft.com/office/drawing/2014/main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7A39834-1383-470D-9CC2-9633AA3FFC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7111" y="1518212"/>
            <a:ext cx="2099077" cy="2407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170B7E-A940-4A30-9453-ABDEEDFE6FE5}"/>
              </a:ext>
            </a:extLst>
          </p:cNvPr>
          <p:cNvCxnSpPr/>
          <p:nvPr userDrawn="1"/>
        </p:nvCxnSpPr>
        <p:spPr>
          <a:xfrm>
            <a:off x="2760343" y="1768416"/>
            <a:ext cx="22560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hevron Left">
            <a:extLst>
              <a:ext uri="{FF2B5EF4-FFF2-40B4-BE49-F238E27FC236}">
                <a16:creationId xmlns="" xmlns:a16="http://schemas.microsoft.com/office/drawing/2014/main" id="{A0113208-BE1F-4844-93AF-38E406B7F09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823345" y="155411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62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/>
        </p:nvSpPr>
        <p:spPr bwMode="auto">
          <a:xfrm>
            <a:off x="2741311" y="1408552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="" xmlns:a16="http://schemas.microsoft.com/office/drawing/2014/main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="" xmlns:a16="http://schemas.microsoft.com/office/drawing/2014/main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10798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/>
        </p:nvSpPr>
        <p:spPr bwMode="auto">
          <a:xfrm>
            <a:off x="272480" y="1408552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="" xmlns:a16="http://schemas.microsoft.com/office/drawing/2014/main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="" xmlns:a16="http://schemas.microsoft.com/office/drawing/2014/main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859962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/>
        </p:nvSpPr>
        <p:spPr bwMode="auto">
          <a:xfrm>
            <a:off x="1016028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="" xmlns:a16="http://schemas.microsoft.com/office/drawing/2014/main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="" xmlns:a16="http://schemas.microsoft.com/office/drawing/2014/main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F1F4162-6CF8-4B65-87CD-D3E6FAFE6975}"/>
              </a:ext>
            </a:extLst>
          </p:cNvPr>
          <p:cNvSpPr/>
          <p:nvPr userDrawn="1"/>
        </p:nvSpPr>
        <p:spPr bwMode="auto">
          <a:xfrm>
            <a:off x="4466594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144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/>
        </p:nvSpPr>
        <p:spPr bwMode="auto">
          <a:xfrm>
            <a:off x="278298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="" xmlns:a16="http://schemas.microsoft.com/office/drawing/2014/main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="" xmlns:a16="http://schemas.microsoft.com/office/drawing/2014/main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F1F4162-6CF8-4B65-87CD-D3E6FAFE6975}"/>
              </a:ext>
            </a:extLst>
          </p:cNvPr>
          <p:cNvSpPr/>
          <p:nvPr userDrawn="1"/>
        </p:nvSpPr>
        <p:spPr bwMode="auto">
          <a:xfrm>
            <a:off x="2784134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FEC6924-D263-4CC3-BC13-2CAC5287065B}"/>
              </a:ext>
            </a:extLst>
          </p:cNvPr>
          <p:cNvSpPr/>
          <p:nvPr userDrawn="1"/>
        </p:nvSpPr>
        <p:spPr bwMode="auto">
          <a:xfrm>
            <a:off x="5280169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009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/>
        </p:nvSpPr>
        <p:spPr bwMode="auto">
          <a:xfrm>
            <a:off x="1016028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="" xmlns:a16="http://schemas.microsoft.com/office/drawing/2014/main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="" xmlns:a16="http://schemas.microsoft.com/office/drawing/2014/main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7A39834-1383-470D-9CC2-9633AA3FFC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11828" y="1518212"/>
            <a:ext cx="2099077" cy="2407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170B7E-A940-4A30-9453-ABDEEDFE6FE5}"/>
              </a:ext>
            </a:extLst>
          </p:cNvPr>
          <p:cNvCxnSpPr/>
          <p:nvPr userDrawn="1"/>
        </p:nvCxnSpPr>
        <p:spPr>
          <a:xfrm>
            <a:off x="1035060" y="1768416"/>
            <a:ext cx="22560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F1F4162-6CF8-4B65-87CD-D3E6FAFE6975}"/>
              </a:ext>
            </a:extLst>
          </p:cNvPr>
          <p:cNvSpPr/>
          <p:nvPr userDrawn="1"/>
        </p:nvSpPr>
        <p:spPr bwMode="auto">
          <a:xfrm>
            <a:off x="4466594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="" xmlns:a16="http://schemas.microsoft.com/office/drawing/2014/main" id="{EAFB160C-CA2C-4E92-A58F-C4CA222E3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62394" y="1518212"/>
            <a:ext cx="2099077" cy="2407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C1D75D1E-71A1-49A5-804C-24FD561260A6}"/>
              </a:ext>
            </a:extLst>
          </p:cNvPr>
          <p:cNvCxnSpPr/>
          <p:nvPr userDrawn="1"/>
        </p:nvCxnSpPr>
        <p:spPr>
          <a:xfrm>
            <a:off x="4485626" y="1768416"/>
            <a:ext cx="22560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="" xmlns:a16="http://schemas.microsoft.com/office/drawing/2014/main" id="{2BCB27F0-D2EE-45B9-864F-50843FF605A6}"/>
              </a:ext>
            </a:extLst>
          </p:cNvPr>
          <p:cNvSpPr txBox="1">
            <a:spLocks/>
          </p:cNvSpPr>
          <p:nvPr userDrawn="1"/>
        </p:nvSpPr>
        <p:spPr>
          <a:xfrm>
            <a:off x="2921948" y="1519288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="" xmlns:a16="http://schemas.microsoft.com/office/drawing/2014/main" id="{18CDD126-F470-4174-824D-548D9E533698}"/>
              </a:ext>
            </a:extLst>
          </p:cNvPr>
          <p:cNvSpPr txBox="1">
            <a:spLocks/>
          </p:cNvSpPr>
          <p:nvPr userDrawn="1"/>
        </p:nvSpPr>
        <p:spPr>
          <a:xfrm>
            <a:off x="6369706" y="1517535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1817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CF7B2A6-EFEB-431D-9F24-53214907DAA7}"/>
              </a:ext>
            </a:extLst>
          </p:cNvPr>
          <p:cNvSpPr/>
          <p:nvPr userDrawn="1"/>
        </p:nvSpPr>
        <p:spPr bwMode="auto">
          <a:xfrm>
            <a:off x="1016028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="" xmlns:a16="http://schemas.microsoft.com/office/drawing/2014/main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="" xmlns:a16="http://schemas.microsoft.com/office/drawing/2014/main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7A39834-1383-470D-9CC2-9633AA3FFC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11828" y="1518212"/>
            <a:ext cx="2099077" cy="2407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170B7E-A940-4A30-9453-ABDEEDFE6FE5}"/>
              </a:ext>
            </a:extLst>
          </p:cNvPr>
          <p:cNvCxnSpPr/>
          <p:nvPr userDrawn="1"/>
        </p:nvCxnSpPr>
        <p:spPr>
          <a:xfrm>
            <a:off x="1035060" y="1768416"/>
            <a:ext cx="22560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hevron Left">
            <a:extLst>
              <a:ext uri="{FF2B5EF4-FFF2-40B4-BE49-F238E27FC236}">
                <a16:creationId xmlns="" xmlns:a16="http://schemas.microsoft.com/office/drawing/2014/main" id="{A0113208-BE1F-4844-93AF-38E406B7F09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98062" y="155411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F1F4162-6CF8-4B65-87CD-D3E6FAFE6975}"/>
              </a:ext>
            </a:extLst>
          </p:cNvPr>
          <p:cNvSpPr/>
          <p:nvPr userDrawn="1"/>
        </p:nvSpPr>
        <p:spPr bwMode="auto">
          <a:xfrm>
            <a:off x="4466594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="" xmlns:a16="http://schemas.microsoft.com/office/drawing/2014/main" id="{EAFB160C-CA2C-4E92-A58F-C4CA222E3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62394" y="1518212"/>
            <a:ext cx="2099077" cy="2407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C1D75D1E-71A1-49A5-804C-24FD561260A6}"/>
              </a:ext>
            </a:extLst>
          </p:cNvPr>
          <p:cNvCxnSpPr/>
          <p:nvPr userDrawn="1"/>
        </p:nvCxnSpPr>
        <p:spPr>
          <a:xfrm>
            <a:off x="4485626" y="1768416"/>
            <a:ext cx="22560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hevron Left">
            <a:extLst>
              <a:ext uri="{FF2B5EF4-FFF2-40B4-BE49-F238E27FC236}">
                <a16:creationId xmlns="" xmlns:a16="http://schemas.microsoft.com/office/drawing/2014/main" id="{CBC6CFAB-8799-4CF2-B301-8281E303954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548628" y="155411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71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설명선: 오른쪽 화살표 16">
            <a:extLst>
              <a:ext uri="{FF2B5EF4-FFF2-40B4-BE49-F238E27FC236}">
                <a16:creationId xmlns="" xmlns:a16="http://schemas.microsoft.com/office/drawing/2014/main" id="{9E478B2F-C7DE-40C0-9A5F-E2AF16A18F97}"/>
              </a:ext>
            </a:extLst>
          </p:cNvPr>
          <p:cNvSpPr/>
          <p:nvPr userDrawn="1"/>
        </p:nvSpPr>
        <p:spPr>
          <a:xfrm>
            <a:off x="294655" y="6076044"/>
            <a:ext cx="2378803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8" name="설명선: 왼쪽 화살표 17">
            <a:extLst>
              <a:ext uri="{FF2B5EF4-FFF2-40B4-BE49-F238E27FC236}">
                <a16:creationId xmlns="" xmlns:a16="http://schemas.microsoft.com/office/drawing/2014/main" id="{8B207E69-1994-4A98-8021-8A9ECEF6C44D}"/>
              </a:ext>
            </a:extLst>
          </p:cNvPr>
          <p:cNvSpPr/>
          <p:nvPr userDrawn="1"/>
        </p:nvSpPr>
        <p:spPr>
          <a:xfrm>
            <a:off x="2765542" y="831185"/>
            <a:ext cx="2355250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0" name="설명선: 왼쪽 화살표 19">
            <a:extLst>
              <a:ext uri="{FF2B5EF4-FFF2-40B4-BE49-F238E27FC236}">
                <a16:creationId xmlns="" xmlns:a16="http://schemas.microsoft.com/office/drawing/2014/main" id="{8F387751-97D7-4122-A394-C334239E8734}"/>
              </a:ext>
            </a:extLst>
          </p:cNvPr>
          <p:cNvSpPr/>
          <p:nvPr userDrawn="1"/>
        </p:nvSpPr>
        <p:spPr>
          <a:xfrm>
            <a:off x="5289933" y="831185"/>
            <a:ext cx="2378803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1" name="설명선: 오른쪽 화살표 20">
            <a:extLst>
              <a:ext uri="{FF2B5EF4-FFF2-40B4-BE49-F238E27FC236}">
                <a16:creationId xmlns="" xmlns:a16="http://schemas.microsoft.com/office/drawing/2014/main" id="{34906F93-1BE6-47ED-8A7C-3A78DEACF506}"/>
              </a:ext>
            </a:extLst>
          </p:cNvPr>
          <p:cNvSpPr/>
          <p:nvPr userDrawn="1"/>
        </p:nvSpPr>
        <p:spPr>
          <a:xfrm>
            <a:off x="2801674" y="6076044"/>
            <a:ext cx="2402591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="" xmlns:a16="http://schemas.microsoft.com/office/drawing/2014/main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4329467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11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E66F704-E195-4F42-9EDB-1762550E71BD}"/>
              </a:ext>
            </a:extLst>
          </p:cNvPr>
          <p:cNvGrpSpPr/>
          <p:nvPr userDrawn="1"/>
        </p:nvGrpSpPr>
        <p:grpSpPr>
          <a:xfrm>
            <a:off x="3521549" y="980728"/>
            <a:ext cx="2453437" cy="5007622"/>
            <a:chOff x="2643579" y="1062755"/>
            <a:chExt cx="2453437" cy="5007622"/>
          </a:xfrm>
        </p:grpSpPr>
        <p:sp>
          <p:nvSpPr>
            <p:cNvPr id="3" name="모서리가 둥근 직사각형 141">
              <a:extLst>
                <a:ext uri="{FF2B5EF4-FFF2-40B4-BE49-F238E27FC236}">
                  <a16:creationId xmlns="" xmlns:a16="http://schemas.microsoft.com/office/drawing/2014/main" id="{F2BFE990-3302-4472-B7D3-71695F4C9482}"/>
                </a:ext>
              </a:extLst>
            </p:cNvPr>
            <p:cNvSpPr/>
            <p:nvPr/>
          </p:nvSpPr>
          <p:spPr bwMode="auto">
            <a:xfrm>
              <a:off x="2643579" y="1595644"/>
              <a:ext cx="42002" cy="251583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모서리가 둥근 직사각형 142">
              <a:extLst>
                <a:ext uri="{FF2B5EF4-FFF2-40B4-BE49-F238E27FC236}">
                  <a16:creationId xmlns="" xmlns:a16="http://schemas.microsoft.com/office/drawing/2014/main" id="{F5DF3444-C78D-4245-8CA4-557FD32EE296}"/>
                </a:ext>
              </a:extLst>
            </p:cNvPr>
            <p:cNvSpPr/>
            <p:nvPr/>
          </p:nvSpPr>
          <p:spPr bwMode="auto">
            <a:xfrm>
              <a:off x="2643579" y="2069865"/>
              <a:ext cx="42002" cy="419258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모서리가 둥근 직사각형 143">
              <a:extLst>
                <a:ext uri="{FF2B5EF4-FFF2-40B4-BE49-F238E27FC236}">
                  <a16:creationId xmlns="" xmlns:a16="http://schemas.microsoft.com/office/drawing/2014/main" id="{DC659197-BBEF-47DE-8905-BEC991C134D9}"/>
                </a:ext>
              </a:extLst>
            </p:cNvPr>
            <p:cNvSpPr/>
            <p:nvPr/>
          </p:nvSpPr>
          <p:spPr bwMode="auto">
            <a:xfrm>
              <a:off x="2643579" y="2557951"/>
              <a:ext cx="42002" cy="419258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모서리가 둥근 직사각형 79">
              <a:extLst>
                <a:ext uri="{FF2B5EF4-FFF2-40B4-BE49-F238E27FC236}">
                  <a16:creationId xmlns="" xmlns:a16="http://schemas.microsoft.com/office/drawing/2014/main" id="{2395DC28-1629-4858-B6EA-D583F3F04BE6}"/>
                </a:ext>
              </a:extLst>
            </p:cNvPr>
            <p:cNvSpPr/>
            <p:nvPr/>
          </p:nvSpPr>
          <p:spPr bwMode="auto">
            <a:xfrm>
              <a:off x="2676284" y="1062755"/>
              <a:ext cx="2420732" cy="5007622"/>
            </a:xfrm>
            <a:prstGeom prst="round2SameRect">
              <a:avLst>
                <a:gd name="adj1" fmla="val 10608"/>
                <a:gd name="adj2" fmla="val 11047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모서리가 둥근 직사각형 135">
              <a:extLst>
                <a:ext uri="{FF2B5EF4-FFF2-40B4-BE49-F238E27FC236}">
                  <a16:creationId xmlns="" xmlns:a16="http://schemas.microsoft.com/office/drawing/2014/main" id="{CDBECF74-2351-452D-85AD-1849549D373A}"/>
                </a:ext>
              </a:extLst>
            </p:cNvPr>
            <p:cNvSpPr/>
            <p:nvPr/>
          </p:nvSpPr>
          <p:spPr bwMode="auto">
            <a:xfrm>
              <a:off x="3660079" y="1309720"/>
              <a:ext cx="403403" cy="53245"/>
            </a:xfrm>
            <a:prstGeom prst="roundRect">
              <a:avLst>
                <a:gd name="adj" fmla="val 5000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611719C9-656D-4FB1-8DCD-DCCD750B066D}"/>
                </a:ext>
              </a:extLst>
            </p:cNvPr>
            <p:cNvSpPr/>
            <p:nvPr/>
          </p:nvSpPr>
          <p:spPr bwMode="auto">
            <a:xfrm>
              <a:off x="3533010" y="1302031"/>
              <a:ext cx="68747" cy="686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53773AE1-57CD-44BD-822F-A8EF73F59DC1}"/>
                </a:ext>
              </a:extLst>
            </p:cNvPr>
            <p:cNvSpPr/>
            <p:nvPr/>
          </p:nvSpPr>
          <p:spPr bwMode="auto">
            <a:xfrm>
              <a:off x="3826471" y="1209631"/>
              <a:ext cx="57600" cy="571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7061C309-CEB5-434C-B1C1-C56854BC667B}"/>
                </a:ext>
              </a:extLst>
            </p:cNvPr>
            <p:cNvSpPr/>
            <p:nvPr userDrawn="1"/>
          </p:nvSpPr>
          <p:spPr bwMode="auto">
            <a:xfrm>
              <a:off x="3726781" y="5679983"/>
              <a:ext cx="304501" cy="306984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2E430588-2888-4A80-9BED-BDE3F9D285B0}"/>
                </a:ext>
              </a:extLst>
            </p:cNvPr>
            <p:cNvSpPr/>
            <p:nvPr/>
          </p:nvSpPr>
          <p:spPr bwMode="auto">
            <a:xfrm>
              <a:off x="2741311" y="1492334"/>
              <a:ext cx="2290678" cy="41086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15910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75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8BA35800-445C-4D2D-A6BD-CEF1D4A9BAE7}"/>
              </a:ext>
            </a:extLst>
          </p:cNvPr>
          <p:cNvGrpSpPr/>
          <p:nvPr userDrawn="1"/>
        </p:nvGrpSpPr>
        <p:grpSpPr>
          <a:xfrm>
            <a:off x="6609184" y="980728"/>
            <a:ext cx="2453437" cy="5007622"/>
            <a:chOff x="2643579" y="1062755"/>
            <a:chExt cx="2453437" cy="5007622"/>
          </a:xfrm>
        </p:grpSpPr>
        <p:sp>
          <p:nvSpPr>
            <p:cNvPr id="13" name="모서리가 둥근 직사각형 141">
              <a:extLst>
                <a:ext uri="{FF2B5EF4-FFF2-40B4-BE49-F238E27FC236}">
                  <a16:creationId xmlns="" xmlns:a16="http://schemas.microsoft.com/office/drawing/2014/main" id="{D780E1EC-63FD-47D5-BE32-84A37FB09CF5}"/>
                </a:ext>
              </a:extLst>
            </p:cNvPr>
            <p:cNvSpPr/>
            <p:nvPr/>
          </p:nvSpPr>
          <p:spPr bwMode="auto">
            <a:xfrm>
              <a:off x="2643579" y="1595644"/>
              <a:ext cx="42002" cy="251583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모서리가 둥근 직사각형 142">
              <a:extLst>
                <a:ext uri="{FF2B5EF4-FFF2-40B4-BE49-F238E27FC236}">
                  <a16:creationId xmlns="" xmlns:a16="http://schemas.microsoft.com/office/drawing/2014/main" id="{E91EBA0E-A003-4717-BB87-60B8B7FF84ED}"/>
                </a:ext>
              </a:extLst>
            </p:cNvPr>
            <p:cNvSpPr/>
            <p:nvPr/>
          </p:nvSpPr>
          <p:spPr bwMode="auto">
            <a:xfrm>
              <a:off x="2643579" y="2069865"/>
              <a:ext cx="42002" cy="419258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모서리가 둥근 직사각형 143">
              <a:extLst>
                <a:ext uri="{FF2B5EF4-FFF2-40B4-BE49-F238E27FC236}">
                  <a16:creationId xmlns="" xmlns:a16="http://schemas.microsoft.com/office/drawing/2014/main" id="{15FCB075-8809-4D20-8A6A-BD31D08745E6}"/>
                </a:ext>
              </a:extLst>
            </p:cNvPr>
            <p:cNvSpPr/>
            <p:nvPr/>
          </p:nvSpPr>
          <p:spPr bwMode="auto">
            <a:xfrm>
              <a:off x="2643579" y="2557951"/>
              <a:ext cx="42002" cy="419258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모서리가 둥근 직사각형 79">
              <a:extLst>
                <a:ext uri="{FF2B5EF4-FFF2-40B4-BE49-F238E27FC236}">
                  <a16:creationId xmlns="" xmlns:a16="http://schemas.microsoft.com/office/drawing/2014/main" id="{AE942335-77FE-4015-98C6-0C112DCF416C}"/>
                </a:ext>
              </a:extLst>
            </p:cNvPr>
            <p:cNvSpPr/>
            <p:nvPr/>
          </p:nvSpPr>
          <p:spPr bwMode="auto">
            <a:xfrm>
              <a:off x="2676284" y="1062755"/>
              <a:ext cx="2420732" cy="5007622"/>
            </a:xfrm>
            <a:prstGeom prst="round2SameRect">
              <a:avLst>
                <a:gd name="adj1" fmla="val 10608"/>
                <a:gd name="adj2" fmla="val 11047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모서리가 둥근 직사각형 135">
              <a:extLst>
                <a:ext uri="{FF2B5EF4-FFF2-40B4-BE49-F238E27FC236}">
                  <a16:creationId xmlns="" xmlns:a16="http://schemas.microsoft.com/office/drawing/2014/main" id="{71406D6A-D04A-4A27-B711-E362CA54B9F3}"/>
                </a:ext>
              </a:extLst>
            </p:cNvPr>
            <p:cNvSpPr/>
            <p:nvPr/>
          </p:nvSpPr>
          <p:spPr bwMode="auto">
            <a:xfrm>
              <a:off x="3660079" y="1309720"/>
              <a:ext cx="403403" cy="53245"/>
            </a:xfrm>
            <a:prstGeom prst="roundRect">
              <a:avLst>
                <a:gd name="adj" fmla="val 5000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6E1497DA-6050-47A6-A0A9-10B33F6986F3}"/>
                </a:ext>
              </a:extLst>
            </p:cNvPr>
            <p:cNvSpPr/>
            <p:nvPr/>
          </p:nvSpPr>
          <p:spPr bwMode="auto">
            <a:xfrm>
              <a:off x="3533010" y="1302031"/>
              <a:ext cx="68747" cy="686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="" xmlns:a16="http://schemas.microsoft.com/office/drawing/2014/main" id="{D372F2C0-16A5-4D44-A18C-430C502E0F74}"/>
                </a:ext>
              </a:extLst>
            </p:cNvPr>
            <p:cNvSpPr/>
            <p:nvPr/>
          </p:nvSpPr>
          <p:spPr bwMode="auto">
            <a:xfrm>
              <a:off x="3826471" y="1209631"/>
              <a:ext cx="57600" cy="571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523B74BF-9518-404B-BC4F-99E83BDD526B}"/>
                </a:ext>
              </a:extLst>
            </p:cNvPr>
            <p:cNvSpPr/>
            <p:nvPr userDrawn="1"/>
          </p:nvSpPr>
          <p:spPr bwMode="auto">
            <a:xfrm>
              <a:off x="3726781" y="5679983"/>
              <a:ext cx="304501" cy="306984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F4B09DBB-3EE3-4FF5-82A3-E5EB7044613A}"/>
                </a:ext>
              </a:extLst>
            </p:cNvPr>
            <p:cNvSpPr/>
            <p:nvPr/>
          </p:nvSpPr>
          <p:spPr bwMode="auto">
            <a:xfrm>
              <a:off x="2741311" y="1492334"/>
              <a:ext cx="2290678" cy="41086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15910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75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9F4E2FAA-DAE4-464D-9939-F8592626A817}"/>
              </a:ext>
            </a:extLst>
          </p:cNvPr>
          <p:cNvGrpSpPr/>
          <p:nvPr userDrawn="1"/>
        </p:nvGrpSpPr>
        <p:grpSpPr>
          <a:xfrm>
            <a:off x="425205" y="980728"/>
            <a:ext cx="2453437" cy="5007622"/>
            <a:chOff x="2643579" y="1062755"/>
            <a:chExt cx="2453437" cy="5007622"/>
          </a:xfrm>
        </p:grpSpPr>
        <p:sp>
          <p:nvSpPr>
            <p:cNvPr id="23" name="모서리가 둥근 직사각형 141">
              <a:extLst>
                <a:ext uri="{FF2B5EF4-FFF2-40B4-BE49-F238E27FC236}">
                  <a16:creationId xmlns="" xmlns:a16="http://schemas.microsoft.com/office/drawing/2014/main" id="{76A0B972-939A-462D-BEA3-84D3B2373841}"/>
                </a:ext>
              </a:extLst>
            </p:cNvPr>
            <p:cNvSpPr/>
            <p:nvPr/>
          </p:nvSpPr>
          <p:spPr bwMode="auto">
            <a:xfrm>
              <a:off x="2643579" y="1595644"/>
              <a:ext cx="42002" cy="251583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모서리가 둥근 직사각형 142">
              <a:extLst>
                <a:ext uri="{FF2B5EF4-FFF2-40B4-BE49-F238E27FC236}">
                  <a16:creationId xmlns="" xmlns:a16="http://schemas.microsoft.com/office/drawing/2014/main" id="{A2E1D9EE-EDDE-4FE2-BE08-BDC873CA9234}"/>
                </a:ext>
              </a:extLst>
            </p:cNvPr>
            <p:cNvSpPr/>
            <p:nvPr/>
          </p:nvSpPr>
          <p:spPr bwMode="auto">
            <a:xfrm>
              <a:off x="2643579" y="2069865"/>
              <a:ext cx="42002" cy="419258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모서리가 둥근 직사각형 143">
              <a:extLst>
                <a:ext uri="{FF2B5EF4-FFF2-40B4-BE49-F238E27FC236}">
                  <a16:creationId xmlns="" xmlns:a16="http://schemas.microsoft.com/office/drawing/2014/main" id="{6F0945A1-0FB6-452C-AAF2-A9307CA77BAB}"/>
                </a:ext>
              </a:extLst>
            </p:cNvPr>
            <p:cNvSpPr/>
            <p:nvPr/>
          </p:nvSpPr>
          <p:spPr bwMode="auto">
            <a:xfrm>
              <a:off x="2643579" y="2557951"/>
              <a:ext cx="42002" cy="419258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모서리가 둥근 직사각형 79">
              <a:extLst>
                <a:ext uri="{FF2B5EF4-FFF2-40B4-BE49-F238E27FC236}">
                  <a16:creationId xmlns="" xmlns:a16="http://schemas.microsoft.com/office/drawing/2014/main" id="{C83881BA-15C2-4ECB-8BDE-8732B05704DC}"/>
                </a:ext>
              </a:extLst>
            </p:cNvPr>
            <p:cNvSpPr/>
            <p:nvPr/>
          </p:nvSpPr>
          <p:spPr bwMode="auto">
            <a:xfrm>
              <a:off x="2676284" y="1062755"/>
              <a:ext cx="2420732" cy="5007622"/>
            </a:xfrm>
            <a:prstGeom prst="round2SameRect">
              <a:avLst>
                <a:gd name="adj1" fmla="val 10608"/>
                <a:gd name="adj2" fmla="val 11047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모서리가 둥근 직사각형 135">
              <a:extLst>
                <a:ext uri="{FF2B5EF4-FFF2-40B4-BE49-F238E27FC236}">
                  <a16:creationId xmlns="" xmlns:a16="http://schemas.microsoft.com/office/drawing/2014/main" id="{E325C92C-14AB-4C67-BF2B-FBDD0555E56B}"/>
                </a:ext>
              </a:extLst>
            </p:cNvPr>
            <p:cNvSpPr/>
            <p:nvPr/>
          </p:nvSpPr>
          <p:spPr bwMode="auto">
            <a:xfrm>
              <a:off x="3660079" y="1309720"/>
              <a:ext cx="403403" cy="53245"/>
            </a:xfrm>
            <a:prstGeom prst="roundRect">
              <a:avLst>
                <a:gd name="adj" fmla="val 5000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="" xmlns:a16="http://schemas.microsoft.com/office/drawing/2014/main" id="{645C695D-A009-4BFC-8646-25B7847C393F}"/>
                </a:ext>
              </a:extLst>
            </p:cNvPr>
            <p:cNvSpPr/>
            <p:nvPr/>
          </p:nvSpPr>
          <p:spPr bwMode="auto">
            <a:xfrm>
              <a:off x="3533010" y="1302031"/>
              <a:ext cx="68747" cy="686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1D14F5F4-CED2-4EE7-A7D7-D5FAD12020A2}"/>
                </a:ext>
              </a:extLst>
            </p:cNvPr>
            <p:cNvSpPr/>
            <p:nvPr/>
          </p:nvSpPr>
          <p:spPr bwMode="auto">
            <a:xfrm>
              <a:off x="3826471" y="1209631"/>
              <a:ext cx="57600" cy="571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0C9ACE4D-2732-4CAD-A187-34233C0744AA}"/>
                </a:ext>
              </a:extLst>
            </p:cNvPr>
            <p:cNvSpPr/>
            <p:nvPr userDrawn="1"/>
          </p:nvSpPr>
          <p:spPr bwMode="auto">
            <a:xfrm>
              <a:off x="3726781" y="5679983"/>
              <a:ext cx="304501" cy="306984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21937C83-A0F0-445C-90EC-51E07A9BFD91}"/>
                </a:ext>
              </a:extLst>
            </p:cNvPr>
            <p:cNvSpPr/>
            <p:nvPr/>
          </p:nvSpPr>
          <p:spPr bwMode="auto">
            <a:xfrm>
              <a:off x="2741311" y="1492334"/>
              <a:ext cx="2290678" cy="41086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15910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75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32" name="Text Box 135">
            <a:extLst>
              <a:ext uri="{FF2B5EF4-FFF2-40B4-BE49-F238E27FC236}">
                <a16:creationId xmlns="" xmlns:a16="http://schemas.microsoft.com/office/drawing/2014/main" id="{60F4CC3C-B68C-4BAE-8952-3FF8CAC7E9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04751" y="6601441"/>
            <a:ext cx="440267" cy="220575"/>
          </a:xfrm>
          <a:prstGeom prst="rect">
            <a:avLst/>
          </a:prstGeom>
          <a:noFill/>
          <a:ln>
            <a:noFill/>
          </a:ln>
        </p:spPr>
        <p:txBody>
          <a:bodyPr lIns="86302" tIns="43149" rIns="86302" bIns="43149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73D0FB96-147E-4B20-B599-8591A130DAF4}" type="slidenum">
              <a:rPr lang="en-US" altLang="ko-KR" sz="867" b="0" smtClean="0">
                <a:latin typeface="+mn-ea"/>
                <a:ea typeface="+mn-ea"/>
              </a:rPr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867" b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8041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8485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2113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8730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3403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6442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9422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384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6668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5757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9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674CA500-4C08-4C50-8144-C6061D8E7F64}"/>
              </a:ext>
            </a:extLst>
          </p:cNvPr>
          <p:cNvGrpSpPr/>
          <p:nvPr userDrawn="1"/>
        </p:nvGrpSpPr>
        <p:grpSpPr>
          <a:xfrm>
            <a:off x="1544658" y="980728"/>
            <a:ext cx="2453437" cy="5007622"/>
            <a:chOff x="2643579" y="1062755"/>
            <a:chExt cx="2453437" cy="5007622"/>
          </a:xfrm>
        </p:grpSpPr>
        <p:sp>
          <p:nvSpPr>
            <p:cNvPr id="33" name="모서리가 둥근 직사각형 141">
              <a:extLst>
                <a:ext uri="{FF2B5EF4-FFF2-40B4-BE49-F238E27FC236}">
                  <a16:creationId xmlns="" xmlns:a16="http://schemas.microsoft.com/office/drawing/2014/main" id="{2F266028-F238-4CE5-A663-68217E0BC1CB}"/>
                </a:ext>
              </a:extLst>
            </p:cNvPr>
            <p:cNvSpPr/>
            <p:nvPr/>
          </p:nvSpPr>
          <p:spPr bwMode="auto">
            <a:xfrm>
              <a:off x="2643579" y="1595644"/>
              <a:ext cx="42002" cy="251583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모서리가 둥근 직사각형 142">
              <a:extLst>
                <a:ext uri="{FF2B5EF4-FFF2-40B4-BE49-F238E27FC236}">
                  <a16:creationId xmlns="" xmlns:a16="http://schemas.microsoft.com/office/drawing/2014/main" id="{704A77DE-2B8B-45D9-BDFF-FE9F8AB369EE}"/>
                </a:ext>
              </a:extLst>
            </p:cNvPr>
            <p:cNvSpPr/>
            <p:nvPr/>
          </p:nvSpPr>
          <p:spPr bwMode="auto">
            <a:xfrm>
              <a:off x="2643579" y="2069865"/>
              <a:ext cx="42002" cy="419258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모서리가 둥근 직사각형 143">
              <a:extLst>
                <a:ext uri="{FF2B5EF4-FFF2-40B4-BE49-F238E27FC236}">
                  <a16:creationId xmlns="" xmlns:a16="http://schemas.microsoft.com/office/drawing/2014/main" id="{2B20FDB6-4A63-447F-8C7C-45C06032B44D}"/>
                </a:ext>
              </a:extLst>
            </p:cNvPr>
            <p:cNvSpPr/>
            <p:nvPr/>
          </p:nvSpPr>
          <p:spPr bwMode="auto">
            <a:xfrm>
              <a:off x="2643579" y="2557951"/>
              <a:ext cx="42002" cy="419258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모서리가 둥근 직사각형 79">
              <a:extLst>
                <a:ext uri="{FF2B5EF4-FFF2-40B4-BE49-F238E27FC236}">
                  <a16:creationId xmlns="" xmlns:a16="http://schemas.microsoft.com/office/drawing/2014/main" id="{3BB039F8-B06C-4D3F-A49E-CAC3C9A19023}"/>
                </a:ext>
              </a:extLst>
            </p:cNvPr>
            <p:cNvSpPr/>
            <p:nvPr/>
          </p:nvSpPr>
          <p:spPr bwMode="auto">
            <a:xfrm>
              <a:off x="2676284" y="1062755"/>
              <a:ext cx="2420732" cy="5007622"/>
            </a:xfrm>
            <a:prstGeom prst="round2SameRect">
              <a:avLst>
                <a:gd name="adj1" fmla="val 10608"/>
                <a:gd name="adj2" fmla="val 11047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135">
              <a:extLst>
                <a:ext uri="{FF2B5EF4-FFF2-40B4-BE49-F238E27FC236}">
                  <a16:creationId xmlns="" xmlns:a16="http://schemas.microsoft.com/office/drawing/2014/main" id="{97361CEA-AF54-42CC-B9E9-1BCED40C9E75}"/>
                </a:ext>
              </a:extLst>
            </p:cNvPr>
            <p:cNvSpPr/>
            <p:nvPr/>
          </p:nvSpPr>
          <p:spPr bwMode="auto">
            <a:xfrm>
              <a:off x="3660079" y="1309720"/>
              <a:ext cx="403403" cy="53245"/>
            </a:xfrm>
            <a:prstGeom prst="roundRect">
              <a:avLst>
                <a:gd name="adj" fmla="val 5000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6BFA50A5-2E32-4109-B0B3-AC3351CAC26E}"/>
                </a:ext>
              </a:extLst>
            </p:cNvPr>
            <p:cNvSpPr/>
            <p:nvPr/>
          </p:nvSpPr>
          <p:spPr bwMode="auto">
            <a:xfrm>
              <a:off x="3533010" y="1302031"/>
              <a:ext cx="68747" cy="686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4A916DA4-75C3-43A2-90BB-19F3F719643D}"/>
                </a:ext>
              </a:extLst>
            </p:cNvPr>
            <p:cNvSpPr/>
            <p:nvPr/>
          </p:nvSpPr>
          <p:spPr bwMode="auto">
            <a:xfrm>
              <a:off x="3826471" y="1209631"/>
              <a:ext cx="57600" cy="571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8C25CEC8-A3A8-480F-BFF3-B895BDE889C8}"/>
                </a:ext>
              </a:extLst>
            </p:cNvPr>
            <p:cNvSpPr/>
            <p:nvPr userDrawn="1"/>
          </p:nvSpPr>
          <p:spPr bwMode="auto">
            <a:xfrm>
              <a:off x="3726781" y="5679983"/>
              <a:ext cx="304501" cy="306984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D451621D-A901-4C7C-81F8-F6D4650ED346}"/>
                </a:ext>
              </a:extLst>
            </p:cNvPr>
            <p:cNvSpPr/>
            <p:nvPr/>
          </p:nvSpPr>
          <p:spPr bwMode="auto">
            <a:xfrm>
              <a:off x="2741311" y="1492334"/>
              <a:ext cx="2290678" cy="41086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15910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75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7B359EA5-0CF9-4493-AB79-BE9AD27F263B}"/>
              </a:ext>
            </a:extLst>
          </p:cNvPr>
          <p:cNvGrpSpPr/>
          <p:nvPr userDrawn="1"/>
        </p:nvGrpSpPr>
        <p:grpSpPr>
          <a:xfrm>
            <a:off x="5392336" y="980728"/>
            <a:ext cx="2453437" cy="5007622"/>
            <a:chOff x="2643579" y="1062755"/>
            <a:chExt cx="2453437" cy="5007622"/>
          </a:xfrm>
        </p:grpSpPr>
        <p:sp>
          <p:nvSpPr>
            <p:cNvPr id="43" name="모서리가 둥근 직사각형 141">
              <a:extLst>
                <a:ext uri="{FF2B5EF4-FFF2-40B4-BE49-F238E27FC236}">
                  <a16:creationId xmlns="" xmlns:a16="http://schemas.microsoft.com/office/drawing/2014/main" id="{3B47D5DD-EA0F-4D71-BA2A-9CDE4F09523E}"/>
                </a:ext>
              </a:extLst>
            </p:cNvPr>
            <p:cNvSpPr/>
            <p:nvPr/>
          </p:nvSpPr>
          <p:spPr bwMode="auto">
            <a:xfrm>
              <a:off x="2643579" y="1595644"/>
              <a:ext cx="42002" cy="251583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모서리가 둥근 직사각형 142">
              <a:extLst>
                <a:ext uri="{FF2B5EF4-FFF2-40B4-BE49-F238E27FC236}">
                  <a16:creationId xmlns="" xmlns:a16="http://schemas.microsoft.com/office/drawing/2014/main" id="{227B149F-F1C5-43BD-84AB-DBFA94C2F5F9}"/>
                </a:ext>
              </a:extLst>
            </p:cNvPr>
            <p:cNvSpPr/>
            <p:nvPr/>
          </p:nvSpPr>
          <p:spPr bwMode="auto">
            <a:xfrm>
              <a:off x="2643579" y="2069865"/>
              <a:ext cx="42002" cy="419258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모서리가 둥근 직사각형 143">
              <a:extLst>
                <a:ext uri="{FF2B5EF4-FFF2-40B4-BE49-F238E27FC236}">
                  <a16:creationId xmlns="" xmlns:a16="http://schemas.microsoft.com/office/drawing/2014/main" id="{CCE72CE1-813F-425C-B43E-7B77E5AAD443}"/>
                </a:ext>
              </a:extLst>
            </p:cNvPr>
            <p:cNvSpPr/>
            <p:nvPr/>
          </p:nvSpPr>
          <p:spPr bwMode="auto">
            <a:xfrm>
              <a:off x="2643579" y="2557951"/>
              <a:ext cx="42002" cy="419258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모서리가 둥근 직사각형 79">
              <a:extLst>
                <a:ext uri="{FF2B5EF4-FFF2-40B4-BE49-F238E27FC236}">
                  <a16:creationId xmlns="" xmlns:a16="http://schemas.microsoft.com/office/drawing/2014/main" id="{ECC2B1EF-B9D1-4323-AFE6-B01F9BD13518}"/>
                </a:ext>
              </a:extLst>
            </p:cNvPr>
            <p:cNvSpPr/>
            <p:nvPr/>
          </p:nvSpPr>
          <p:spPr bwMode="auto">
            <a:xfrm>
              <a:off x="2676284" y="1062755"/>
              <a:ext cx="2420732" cy="5007622"/>
            </a:xfrm>
            <a:prstGeom prst="round2SameRect">
              <a:avLst>
                <a:gd name="adj1" fmla="val 10608"/>
                <a:gd name="adj2" fmla="val 11047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모서리가 둥근 직사각형 135">
              <a:extLst>
                <a:ext uri="{FF2B5EF4-FFF2-40B4-BE49-F238E27FC236}">
                  <a16:creationId xmlns="" xmlns:a16="http://schemas.microsoft.com/office/drawing/2014/main" id="{22902FB0-4ED0-4967-B5FB-0BF27AE2AA5F}"/>
                </a:ext>
              </a:extLst>
            </p:cNvPr>
            <p:cNvSpPr/>
            <p:nvPr/>
          </p:nvSpPr>
          <p:spPr bwMode="auto">
            <a:xfrm>
              <a:off x="3660079" y="1309720"/>
              <a:ext cx="403403" cy="53245"/>
            </a:xfrm>
            <a:prstGeom prst="roundRect">
              <a:avLst>
                <a:gd name="adj" fmla="val 5000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="" xmlns:a16="http://schemas.microsoft.com/office/drawing/2014/main" id="{29C99A7D-238C-4360-8D88-0BF43B71B96C}"/>
                </a:ext>
              </a:extLst>
            </p:cNvPr>
            <p:cNvSpPr/>
            <p:nvPr/>
          </p:nvSpPr>
          <p:spPr bwMode="auto">
            <a:xfrm>
              <a:off x="3533010" y="1302031"/>
              <a:ext cx="68747" cy="686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FB1140C9-C5D3-4026-B824-405BD2C963CB}"/>
                </a:ext>
              </a:extLst>
            </p:cNvPr>
            <p:cNvSpPr/>
            <p:nvPr/>
          </p:nvSpPr>
          <p:spPr bwMode="auto">
            <a:xfrm>
              <a:off x="3826471" y="1209631"/>
              <a:ext cx="57600" cy="571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7728D805-CA69-489A-BEAD-A0E1C146EDA8}"/>
                </a:ext>
              </a:extLst>
            </p:cNvPr>
            <p:cNvSpPr/>
            <p:nvPr userDrawn="1"/>
          </p:nvSpPr>
          <p:spPr bwMode="auto">
            <a:xfrm>
              <a:off x="3726781" y="5679983"/>
              <a:ext cx="304501" cy="306984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6201AD12-33BD-4215-A9CF-CDFB704E71FA}"/>
                </a:ext>
              </a:extLst>
            </p:cNvPr>
            <p:cNvSpPr/>
            <p:nvPr/>
          </p:nvSpPr>
          <p:spPr bwMode="auto">
            <a:xfrm>
              <a:off x="2741311" y="1492334"/>
              <a:ext cx="2290678" cy="41086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15910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75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52" name="Text Box 135">
            <a:extLst>
              <a:ext uri="{FF2B5EF4-FFF2-40B4-BE49-F238E27FC236}">
                <a16:creationId xmlns="" xmlns:a16="http://schemas.microsoft.com/office/drawing/2014/main" id="{4A05D68C-B82D-40D7-864E-6D31D3A4A1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04751" y="6601441"/>
            <a:ext cx="440267" cy="220575"/>
          </a:xfrm>
          <a:prstGeom prst="rect">
            <a:avLst/>
          </a:prstGeom>
          <a:noFill/>
          <a:ln>
            <a:noFill/>
          </a:ln>
        </p:spPr>
        <p:txBody>
          <a:bodyPr lIns="86302" tIns="43149" rIns="86302" bIns="43149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73D0FB96-147E-4B20-B599-8591A130DAF4}" type="slidenum">
              <a:rPr lang="en-US" altLang="ko-KR" sz="867" b="0" smtClean="0">
                <a:latin typeface="+mn-ea"/>
                <a:ea typeface="+mn-ea"/>
              </a:rPr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867" b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2552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1239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565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648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51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225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7179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651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690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565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362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/>
        </p:nvSpPr>
        <p:spPr bwMode="auto">
          <a:xfrm>
            <a:off x="380088" y="1370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="" xmlns:a16="http://schemas.microsoft.com/office/drawing/2014/main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="" xmlns:a16="http://schemas.microsoft.com/office/drawing/2014/main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 userDrawn="1"/>
        </p:nvSpPr>
        <p:spPr bwMode="auto">
          <a:xfrm>
            <a:off x="2774338" y="1370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2CEB59D-A180-4FD7-8CC7-DF2EBA4E8B71}"/>
              </a:ext>
            </a:extLst>
          </p:cNvPr>
          <p:cNvSpPr/>
          <p:nvPr userDrawn="1"/>
        </p:nvSpPr>
        <p:spPr bwMode="auto">
          <a:xfrm>
            <a:off x="5168588" y="1370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870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709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360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637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971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2664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/>
        </p:nvSpPr>
        <p:spPr bwMode="auto">
          <a:xfrm>
            <a:off x="2741311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="" xmlns:a16="http://schemas.microsoft.com/office/drawing/2014/main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="" xmlns:a16="http://schemas.microsoft.com/office/drawing/2014/main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61925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/>
        </p:nvSpPr>
        <p:spPr bwMode="auto">
          <a:xfrm>
            <a:off x="2741311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="" xmlns:a16="http://schemas.microsoft.com/office/drawing/2014/main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="" xmlns:a16="http://schemas.microsoft.com/office/drawing/2014/main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61DC970-C950-4C05-B692-4C9364493C61}"/>
              </a:ext>
            </a:extLst>
          </p:cNvPr>
          <p:cNvSpPr/>
          <p:nvPr userDrawn="1"/>
        </p:nvSpPr>
        <p:spPr bwMode="auto">
          <a:xfrm>
            <a:off x="2741311" y="1484784"/>
            <a:ext cx="2290678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="" xmlns:a16="http://schemas.microsoft.com/office/drawing/2014/main" id="{54AABE0E-3DF1-4884-A795-56B9340524DF}"/>
              </a:ext>
            </a:extLst>
          </p:cNvPr>
          <p:cNvSpPr txBox="1">
            <a:spLocks/>
          </p:cNvSpPr>
          <p:nvPr userDrawn="1"/>
        </p:nvSpPr>
        <p:spPr>
          <a:xfrm>
            <a:off x="4620769" y="1517403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="" xmlns:a16="http://schemas.microsoft.com/office/drawing/2014/main" id="{F489EAF6-0BB6-4A49-AA5A-F8A22A7DFA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64653" y="1518212"/>
            <a:ext cx="2099077" cy="2407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289855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/>
        </p:nvSpPr>
        <p:spPr bwMode="auto">
          <a:xfrm>
            <a:off x="522897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="" xmlns:a16="http://schemas.microsoft.com/office/drawing/2014/main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="" xmlns:a16="http://schemas.microsoft.com/office/drawing/2014/main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94989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/>
        </p:nvSpPr>
        <p:spPr bwMode="auto">
          <a:xfrm>
            <a:off x="2741311" y="965437"/>
            <a:ext cx="2290678" cy="52943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="" xmlns:a16="http://schemas.microsoft.com/office/drawing/2014/main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="" xmlns:a16="http://schemas.microsoft.com/office/drawing/2014/main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385940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="" xmlns:a16="http://schemas.microsoft.com/office/drawing/2014/main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57D90567-E21C-480C-AFB9-DA306BC244D8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5009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99F18DC1-426A-4369-91B8-5F9E42A45894}"/>
              </a:ext>
            </a:extLst>
          </p:cNvPr>
          <p:cNvSpPr/>
          <p:nvPr userDrawn="1"/>
        </p:nvSpPr>
        <p:spPr bwMode="auto">
          <a:xfrm>
            <a:off x="4397495" y="1062755"/>
            <a:ext cx="2290678" cy="50076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설명선: 오른쪽 화살표 21">
            <a:extLst>
              <a:ext uri="{FF2B5EF4-FFF2-40B4-BE49-F238E27FC236}">
                <a16:creationId xmlns="" xmlns:a16="http://schemas.microsoft.com/office/drawing/2014/main" id="{8330DF52-9CEC-49B2-9996-6AA464A200B0}"/>
              </a:ext>
            </a:extLst>
          </p:cNvPr>
          <p:cNvSpPr/>
          <p:nvPr userDrawn="1"/>
        </p:nvSpPr>
        <p:spPr>
          <a:xfrm>
            <a:off x="895884" y="6142719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23" name="설명선: 왼쪽 화살표 22">
            <a:extLst>
              <a:ext uri="{FF2B5EF4-FFF2-40B4-BE49-F238E27FC236}">
                <a16:creationId xmlns="" xmlns:a16="http://schemas.microsoft.com/office/drawing/2014/main" id="{26B23D54-A590-4D9E-B5D1-C77EE82C0EA0}"/>
              </a:ext>
            </a:extLst>
          </p:cNvPr>
          <p:cNvSpPr/>
          <p:nvPr userDrawn="1"/>
        </p:nvSpPr>
        <p:spPr>
          <a:xfrm>
            <a:off x="4259706" y="764510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</p:spTree>
    <p:extLst>
      <p:ext uri="{BB962C8B-B14F-4D97-AF65-F5344CB8AC3E}">
        <p14:creationId xmlns:p14="http://schemas.microsoft.com/office/powerpoint/2010/main" val="249627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/>
        </p:nvSpPr>
        <p:spPr bwMode="auto">
          <a:xfrm>
            <a:off x="1694538" y="1370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="" xmlns:a16="http://schemas.microsoft.com/office/drawing/2014/main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="" xmlns:a16="http://schemas.microsoft.com/office/drawing/2014/main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 userDrawn="1"/>
        </p:nvSpPr>
        <p:spPr bwMode="auto">
          <a:xfrm>
            <a:off x="4365918" y="1370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3218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="" xmlns:a16="http://schemas.microsoft.com/office/drawing/2014/main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57D90567-E21C-480C-AFB9-DA306BC244D8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5009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99F18DC1-426A-4369-91B8-5F9E42A45894}"/>
              </a:ext>
            </a:extLst>
          </p:cNvPr>
          <p:cNvSpPr/>
          <p:nvPr userDrawn="1"/>
        </p:nvSpPr>
        <p:spPr bwMode="auto">
          <a:xfrm>
            <a:off x="4397495" y="1062755"/>
            <a:ext cx="2290678" cy="50076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52657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="" xmlns:a16="http://schemas.microsoft.com/office/drawing/2014/main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57D90567-E21C-480C-AFB9-DA306BC244D8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5009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99F18DC1-426A-4369-91B8-5F9E42A45894}"/>
              </a:ext>
            </a:extLst>
          </p:cNvPr>
          <p:cNvSpPr/>
          <p:nvPr userDrawn="1"/>
        </p:nvSpPr>
        <p:spPr bwMode="auto">
          <a:xfrm>
            <a:off x="4397495" y="1062755"/>
            <a:ext cx="2290678" cy="50076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2D7C1922-49B7-4100-8307-53ABF2E319B4}"/>
              </a:ext>
            </a:extLst>
          </p:cNvPr>
          <p:cNvGrpSpPr/>
          <p:nvPr userDrawn="1"/>
        </p:nvGrpSpPr>
        <p:grpSpPr>
          <a:xfrm>
            <a:off x="4397495" y="1060561"/>
            <a:ext cx="2302732" cy="270623"/>
            <a:chOff x="2737104" y="1484916"/>
            <a:chExt cx="2302732" cy="270623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2BBC00A2-86ED-4234-BD5F-CC341C5802AF}"/>
                </a:ext>
              </a:extLst>
            </p:cNvPr>
            <p:cNvSpPr/>
            <p:nvPr userDrawn="1"/>
          </p:nvSpPr>
          <p:spPr bwMode="auto">
            <a:xfrm>
              <a:off x="2737104" y="1484916"/>
              <a:ext cx="2289600" cy="27062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" name="제목 1">
              <a:extLst>
                <a:ext uri="{FF2B5EF4-FFF2-40B4-BE49-F238E27FC236}">
                  <a16:creationId xmlns="" xmlns:a16="http://schemas.microsoft.com/office/drawing/2014/main" id="{6792C8D5-C12C-4D39-9D3A-F9EE9D3D4A7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610212" y="1517535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21348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="" xmlns:a16="http://schemas.microsoft.com/office/drawing/2014/main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57D90567-E21C-480C-AFB9-DA306BC244D8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5009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99F18DC1-426A-4369-91B8-5F9E42A45894}"/>
              </a:ext>
            </a:extLst>
          </p:cNvPr>
          <p:cNvSpPr/>
          <p:nvPr userDrawn="1"/>
        </p:nvSpPr>
        <p:spPr bwMode="auto">
          <a:xfrm>
            <a:off x="4397495" y="1062755"/>
            <a:ext cx="2290678" cy="50076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2BBC00A2-86ED-4234-BD5F-CC341C5802AF}"/>
              </a:ext>
            </a:extLst>
          </p:cNvPr>
          <p:cNvSpPr/>
          <p:nvPr userDrawn="1"/>
        </p:nvSpPr>
        <p:spPr bwMode="auto">
          <a:xfrm>
            <a:off x="4397495" y="1060561"/>
            <a:ext cx="2289600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6792C8D5-C12C-4D39-9D3A-F9EE9D3D4A7A}"/>
              </a:ext>
            </a:extLst>
          </p:cNvPr>
          <p:cNvSpPr txBox="1">
            <a:spLocks/>
          </p:cNvSpPr>
          <p:nvPr userDrawn="1"/>
        </p:nvSpPr>
        <p:spPr>
          <a:xfrm>
            <a:off x="6270603" y="1093180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27B85A2-3871-4AF8-86ED-6E97017D5235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="" xmlns:a16="http://schemas.microsoft.com/office/drawing/2014/main" id="{3A549EA7-3E82-47D7-976F-C1A851443158}"/>
              </a:ext>
            </a:extLst>
          </p:cNvPr>
          <p:cNvSpPr txBox="1">
            <a:spLocks/>
          </p:cNvSpPr>
          <p:nvPr userDrawn="1"/>
        </p:nvSpPr>
        <p:spPr>
          <a:xfrm>
            <a:off x="2892577" y="1093180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86776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="" xmlns:a16="http://schemas.microsoft.com/office/drawing/2014/main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57D90567-E21C-480C-AFB9-DA306BC244D8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5009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27B85A2-3871-4AF8-86ED-6E97017D5235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="" xmlns:a16="http://schemas.microsoft.com/office/drawing/2014/main" id="{3A549EA7-3E82-47D7-976F-C1A851443158}"/>
              </a:ext>
            </a:extLst>
          </p:cNvPr>
          <p:cNvSpPr txBox="1">
            <a:spLocks/>
          </p:cNvSpPr>
          <p:nvPr userDrawn="1"/>
        </p:nvSpPr>
        <p:spPr>
          <a:xfrm>
            <a:off x="2892577" y="1093180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384640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="" xmlns:a16="http://schemas.microsoft.com/office/drawing/2014/main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57D90567-E21C-480C-AFB9-DA306BC244D8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5009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99F18DC1-426A-4369-91B8-5F9E42A45894}"/>
              </a:ext>
            </a:extLst>
          </p:cNvPr>
          <p:cNvSpPr/>
          <p:nvPr userDrawn="1"/>
        </p:nvSpPr>
        <p:spPr bwMode="auto">
          <a:xfrm>
            <a:off x="4397495" y="1062755"/>
            <a:ext cx="2290678" cy="50076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27B85A2-3871-4AF8-86ED-6E97017D5235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="" xmlns:a16="http://schemas.microsoft.com/office/drawing/2014/main" id="{3A549EA7-3E82-47D7-976F-C1A851443158}"/>
              </a:ext>
            </a:extLst>
          </p:cNvPr>
          <p:cNvSpPr txBox="1">
            <a:spLocks/>
          </p:cNvSpPr>
          <p:nvPr userDrawn="1"/>
        </p:nvSpPr>
        <p:spPr>
          <a:xfrm>
            <a:off x="2892577" y="1093180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  <p:sp>
        <p:nvSpPr>
          <p:cNvPr id="12" name="설명선: 오른쪽 화살표 11">
            <a:extLst>
              <a:ext uri="{FF2B5EF4-FFF2-40B4-BE49-F238E27FC236}">
                <a16:creationId xmlns="" xmlns:a16="http://schemas.microsoft.com/office/drawing/2014/main" id="{7111B5E0-3378-43B7-84A7-0C3E2BE21CE3}"/>
              </a:ext>
            </a:extLst>
          </p:cNvPr>
          <p:cNvSpPr/>
          <p:nvPr userDrawn="1"/>
        </p:nvSpPr>
        <p:spPr>
          <a:xfrm>
            <a:off x="895884" y="6142719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3" name="설명선: 왼쪽 화살표 12">
            <a:extLst>
              <a:ext uri="{FF2B5EF4-FFF2-40B4-BE49-F238E27FC236}">
                <a16:creationId xmlns="" xmlns:a16="http://schemas.microsoft.com/office/drawing/2014/main" id="{8D5874F3-F2D2-468A-B50D-36DA91C314E7}"/>
              </a:ext>
            </a:extLst>
          </p:cNvPr>
          <p:cNvSpPr/>
          <p:nvPr userDrawn="1"/>
        </p:nvSpPr>
        <p:spPr>
          <a:xfrm>
            <a:off x="4259706" y="764510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</p:spTree>
    <p:extLst>
      <p:ext uri="{BB962C8B-B14F-4D97-AF65-F5344CB8AC3E}">
        <p14:creationId xmlns:p14="http://schemas.microsoft.com/office/powerpoint/2010/main" val="31347632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설명선: 왼쪽 화살표 19">
            <a:extLst>
              <a:ext uri="{FF2B5EF4-FFF2-40B4-BE49-F238E27FC236}">
                <a16:creationId xmlns="" xmlns:a16="http://schemas.microsoft.com/office/drawing/2014/main" id="{8F387751-97D7-4122-A394-C334239E8734}"/>
              </a:ext>
            </a:extLst>
          </p:cNvPr>
          <p:cNvSpPr/>
          <p:nvPr userDrawn="1"/>
        </p:nvSpPr>
        <p:spPr>
          <a:xfrm>
            <a:off x="5212009" y="777845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1" name="설명선: 오른쪽 화살표 20">
            <a:extLst>
              <a:ext uri="{FF2B5EF4-FFF2-40B4-BE49-F238E27FC236}">
                <a16:creationId xmlns="" xmlns:a16="http://schemas.microsoft.com/office/drawing/2014/main" id="{34906F93-1BE6-47ED-8A7C-3A78DEACF506}"/>
              </a:ext>
            </a:extLst>
          </p:cNvPr>
          <p:cNvSpPr/>
          <p:nvPr userDrawn="1"/>
        </p:nvSpPr>
        <p:spPr>
          <a:xfrm>
            <a:off x="2740396" y="6144624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="" xmlns:a16="http://schemas.microsoft.com/office/drawing/2014/main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433849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설명선: 오른쪽 화살표 16">
            <a:extLst>
              <a:ext uri="{FF2B5EF4-FFF2-40B4-BE49-F238E27FC236}">
                <a16:creationId xmlns="" xmlns:a16="http://schemas.microsoft.com/office/drawing/2014/main" id="{9E478B2F-C7DE-40C0-9A5F-E2AF16A18F97}"/>
              </a:ext>
            </a:extLst>
          </p:cNvPr>
          <p:cNvSpPr/>
          <p:nvPr userDrawn="1"/>
        </p:nvSpPr>
        <p:spPr>
          <a:xfrm>
            <a:off x="221483" y="6144624"/>
            <a:ext cx="2454359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8" name="설명선: 왼쪽 화살표 17">
            <a:extLst>
              <a:ext uri="{FF2B5EF4-FFF2-40B4-BE49-F238E27FC236}">
                <a16:creationId xmlns="" xmlns:a16="http://schemas.microsoft.com/office/drawing/2014/main" id="{8B207E69-1994-4A98-8021-8A9ECEF6C44D}"/>
              </a:ext>
            </a:extLst>
          </p:cNvPr>
          <p:cNvSpPr/>
          <p:nvPr userDrawn="1"/>
        </p:nvSpPr>
        <p:spPr>
          <a:xfrm>
            <a:off x="2675842" y="777845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0" name="설명선: 왼쪽 화살표 19">
            <a:extLst>
              <a:ext uri="{FF2B5EF4-FFF2-40B4-BE49-F238E27FC236}">
                <a16:creationId xmlns="" xmlns:a16="http://schemas.microsoft.com/office/drawing/2014/main" id="{8F387751-97D7-4122-A394-C334239E8734}"/>
              </a:ext>
            </a:extLst>
          </p:cNvPr>
          <p:cNvSpPr/>
          <p:nvPr userDrawn="1"/>
        </p:nvSpPr>
        <p:spPr>
          <a:xfrm>
            <a:off x="5265543" y="777845"/>
            <a:ext cx="2446612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1" name="설명선: 오른쪽 화살표 20">
            <a:extLst>
              <a:ext uri="{FF2B5EF4-FFF2-40B4-BE49-F238E27FC236}">
                <a16:creationId xmlns="" xmlns:a16="http://schemas.microsoft.com/office/drawing/2014/main" id="{34906F93-1BE6-47ED-8A7C-3A78DEACF506}"/>
              </a:ext>
            </a:extLst>
          </p:cNvPr>
          <p:cNvSpPr/>
          <p:nvPr userDrawn="1"/>
        </p:nvSpPr>
        <p:spPr>
          <a:xfrm>
            <a:off x="2740396" y="6144624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="" xmlns:a16="http://schemas.microsoft.com/office/drawing/2014/main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4745458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="" xmlns:a16="http://schemas.microsoft.com/office/drawing/2014/main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918164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="" xmlns:a16="http://schemas.microsoft.com/office/drawing/2014/main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설명선: 오른쪽 화살표 8">
            <a:extLst>
              <a:ext uri="{FF2B5EF4-FFF2-40B4-BE49-F238E27FC236}">
                <a16:creationId xmlns="" xmlns:a16="http://schemas.microsoft.com/office/drawing/2014/main" id="{F8834DB8-033E-4A45-B447-D38940EE182C}"/>
              </a:ext>
            </a:extLst>
          </p:cNvPr>
          <p:cNvSpPr/>
          <p:nvPr userDrawn="1"/>
        </p:nvSpPr>
        <p:spPr>
          <a:xfrm>
            <a:off x="221483" y="6144624"/>
            <a:ext cx="2454359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0" name="설명선: 왼쪽 화살표 9">
            <a:extLst>
              <a:ext uri="{FF2B5EF4-FFF2-40B4-BE49-F238E27FC236}">
                <a16:creationId xmlns="" xmlns:a16="http://schemas.microsoft.com/office/drawing/2014/main" id="{E9853C5B-BB65-4581-8BEA-956A41865AE7}"/>
              </a:ext>
            </a:extLst>
          </p:cNvPr>
          <p:cNvSpPr/>
          <p:nvPr userDrawn="1"/>
        </p:nvSpPr>
        <p:spPr>
          <a:xfrm>
            <a:off x="2675842" y="777845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</p:spTree>
    <p:extLst>
      <p:ext uri="{BB962C8B-B14F-4D97-AF65-F5344CB8AC3E}">
        <p14:creationId xmlns:p14="http://schemas.microsoft.com/office/powerpoint/2010/main" val="10955372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="" xmlns:a16="http://schemas.microsoft.com/office/drawing/2014/main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설명선: 오른쪽 화살표 8">
            <a:extLst>
              <a:ext uri="{FF2B5EF4-FFF2-40B4-BE49-F238E27FC236}">
                <a16:creationId xmlns="" xmlns:a16="http://schemas.microsoft.com/office/drawing/2014/main" id="{F8834DB8-033E-4A45-B447-D38940EE182C}"/>
              </a:ext>
            </a:extLst>
          </p:cNvPr>
          <p:cNvSpPr/>
          <p:nvPr userDrawn="1"/>
        </p:nvSpPr>
        <p:spPr>
          <a:xfrm>
            <a:off x="221483" y="6144624"/>
            <a:ext cx="2454359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0" name="설명선: 왼쪽 화살표 9">
            <a:extLst>
              <a:ext uri="{FF2B5EF4-FFF2-40B4-BE49-F238E27FC236}">
                <a16:creationId xmlns="" xmlns:a16="http://schemas.microsoft.com/office/drawing/2014/main" id="{E9853C5B-BB65-4581-8BEA-956A41865AE7}"/>
              </a:ext>
            </a:extLst>
          </p:cNvPr>
          <p:cNvSpPr/>
          <p:nvPr userDrawn="1"/>
        </p:nvSpPr>
        <p:spPr>
          <a:xfrm>
            <a:off x="2675842" y="777845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500AAEB9-11AF-41D4-98AA-E4DFE1F2DBDD}"/>
              </a:ext>
            </a:extLst>
          </p:cNvPr>
          <p:cNvGrpSpPr/>
          <p:nvPr userDrawn="1"/>
        </p:nvGrpSpPr>
        <p:grpSpPr>
          <a:xfrm>
            <a:off x="5343303" y="1055695"/>
            <a:ext cx="2302732" cy="270623"/>
            <a:chOff x="5343303" y="1055695"/>
            <a:chExt cx="2302732" cy="270623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B19A506-388A-46F3-A9F4-611928D8EF74}"/>
                </a:ext>
              </a:extLst>
            </p:cNvPr>
            <p:cNvSpPr/>
            <p:nvPr userDrawn="1"/>
          </p:nvSpPr>
          <p:spPr bwMode="auto">
            <a:xfrm>
              <a:off x="5343303" y="1055695"/>
              <a:ext cx="2289600" cy="2706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" name="제목 1">
              <a:extLst>
                <a:ext uri="{FF2B5EF4-FFF2-40B4-BE49-F238E27FC236}">
                  <a16:creationId xmlns="" xmlns:a16="http://schemas.microsoft.com/office/drawing/2014/main" id="{8D114534-0FCA-44BB-B4E2-013630B22F5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216411" y="1088314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1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7129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="" xmlns:a16="http://schemas.microsoft.com/office/drawing/2014/main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72E7ADC-59CB-4F84-BC02-8F904CD653AB}"/>
              </a:ext>
            </a:extLst>
          </p:cNvPr>
          <p:cNvSpPr/>
          <p:nvPr userDrawn="1"/>
        </p:nvSpPr>
        <p:spPr bwMode="auto">
          <a:xfrm>
            <a:off x="2821361" y="1062755"/>
            <a:ext cx="2289600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D3A93219-050B-435F-ABE3-F3C1E0E7FFE8}"/>
              </a:ext>
            </a:extLst>
          </p:cNvPr>
          <p:cNvSpPr txBox="1">
            <a:spLocks/>
          </p:cNvSpPr>
          <p:nvPr userDrawn="1"/>
        </p:nvSpPr>
        <p:spPr>
          <a:xfrm>
            <a:off x="4694469" y="1095374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60E98E6-16FB-4D00-8B57-9769A5CED4D8}"/>
              </a:ext>
            </a:extLst>
          </p:cNvPr>
          <p:cNvGrpSpPr/>
          <p:nvPr userDrawn="1"/>
        </p:nvGrpSpPr>
        <p:grpSpPr>
          <a:xfrm>
            <a:off x="5343303" y="1055695"/>
            <a:ext cx="2302732" cy="270623"/>
            <a:chOff x="5343303" y="1055695"/>
            <a:chExt cx="2302732" cy="270623"/>
          </a:xfrm>
        </p:grpSpPr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F1A800AC-D97D-47D9-96B6-25BFEE0FCE13}"/>
                </a:ext>
              </a:extLst>
            </p:cNvPr>
            <p:cNvSpPr/>
            <p:nvPr userDrawn="1"/>
          </p:nvSpPr>
          <p:spPr bwMode="auto">
            <a:xfrm>
              <a:off x="5343303" y="1055695"/>
              <a:ext cx="2289600" cy="2706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" name="제목 1">
              <a:extLst>
                <a:ext uri="{FF2B5EF4-FFF2-40B4-BE49-F238E27FC236}">
                  <a16:creationId xmlns="" xmlns:a16="http://schemas.microsoft.com/office/drawing/2014/main" id="{D188DE44-E714-4250-9A6E-BC609D1313A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216411" y="1088314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3638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설명선: 오른쪽 화살표 16">
            <a:extLst>
              <a:ext uri="{FF2B5EF4-FFF2-40B4-BE49-F238E27FC236}">
                <a16:creationId xmlns="" xmlns:a16="http://schemas.microsoft.com/office/drawing/2014/main" id="{9E478B2F-C7DE-40C0-9A5F-E2AF16A18F97}"/>
              </a:ext>
            </a:extLst>
          </p:cNvPr>
          <p:cNvSpPr/>
          <p:nvPr userDrawn="1"/>
        </p:nvSpPr>
        <p:spPr>
          <a:xfrm>
            <a:off x="221483" y="6144624"/>
            <a:ext cx="2454359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8" name="설명선: 왼쪽 화살표 17">
            <a:extLst>
              <a:ext uri="{FF2B5EF4-FFF2-40B4-BE49-F238E27FC236}">
                <a16:creationId xmlns="" xmlns:a16="http://schemas.microsoft.com/office/drawing/2014/main" id="{8B207E69-1994-4A98-8021-8A9ECEF6C44D}"/>
              </a:ext>
            </a:extLst>
          </p:cNvPr>
          <p:cNvSpPr/>
          <p:nvPr userDrawn="1"/>
        </p:nvSpPr>
        <p:spPr>
          <a:xfrm>
            <a:off x="2675842" y="777845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0" name="설명선: 왼쪽 화살표 19">
            <a:extLst>
              <a:ext uri="{FF2B5EF4-FFF2-40B4-BE49-F238E27FC236}">
                <a16:creationId xmlns="" xmlns:a16="http://schemas.microsoft.com/office/drawing/2014/main" id="{8F387751-97D7-4122-A394-C334239E8734}"/>
              </a:ext>
            </a:extLst>
          </p:cNvPr>
          <p:cNvSpPr/>
          <p:nvPr userDrawn="1"/>
        </p:nvSpPr>
        <p:spPr>
          <a:xfrm>
            <a:off x="5265543" y="777845"/>
            <a:ext cx="2446612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1" name="설명선: 오른쪽 화살표 20">
            <a:extLst>
              <a:ext uri="{FF2B5EF4-FFF2-40B4-BE49-F238E27FC236}">
                <a16:creationId xmlns="" xmlns:a16="http://schemas.microsoft.com/office/drawing/2014/main" id="{34906F93-1BE6-47ED-8A7C-3A78DEACF506}"/>
              </a:ext>
            </a:extLst>
          </p:cNvPr>
          <p:cNvSpPr/>
          <p:nvPr userDrawn="1"/>
        </p:nvSpPr>
        <p:spPr>
          <a:xfrm>
            <a:off x="2740396" y="6144624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="" xmlns:a16="http://schemas.microsoft.com/office/drawing/2014/main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1F7420E2-8DCC-42A8-880A-663E0973508D}"/>
              </a:ext>
            </a:extLst>
          </p:cNvPr>
          <p:cNvGrpSpPr/>
          <p:nvPr userDrawn="1"/>
        </p:nvGrpSpPr>
        <p:grpSpPr>
          <a:xfrm>
            <a:off x="300197" y="1055695"/>
            <a:ext cx="2302732" cy="270623"/>
            <a:chOff x="2737104" y="1484916"/>
            <a:chExt cx="2302732" cy="270623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2E695085-E850-4186-9D5E-B2F2670FA069}"/>
                </a:ext>
              </a:extLst>
            </p:cNvPr>
            <p:cNvSpPr/>
            <p:nvPr userDrawn="1"/>
          </p:nvSpPr>
          <p:spPr bwMode="auto">
            <a:xfrm>
              <a:off x="2737104" y="1484916"/>
              <a:ext cx="2289600" cy="2706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" name="제목 1">
              <a:extLst>
                <a:ext uri="{FF2B5EF4-FFF2-40B4-BE49-F238E27FC236}">
                  <a16:creationId xmlns="" xmlns:a16="http://schemas.microsoft.com/office/drawing/2014/main" id="{3E593411-7DF0-4498-B51A-E7DEACCA25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610212" y="1517535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41202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20405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/>
        </p:nvSpPr>
        <p:spPr bwMode="auto">
          <a:xfrm>
            <a:off x="2741311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="" xmlns:a16="http://schemas.microsoft.com/office/drawing/2014/main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="" xmlns:a16="http://schemas.microsoft.com/office/drawing/2014/main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73573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/>
        </p:nvSpPr>
        <p:spPr bwMode="auto">
          <a:xfrm>
            <a:off x="522897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="" xmlns:a16="http://schemas.microsoft.com/office/drawing/2014/main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="" xmlns:a16="http://schemas.microsoft.com/office/drawing/2014/main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916407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/>
        </p:nvSpPr>
        <p:spPr bwMode="auto">
          <a:xfrm>
            <a:off x="2741311" y="965437"/>
            <a:ext cx="2290678" cy="52943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="" xmlns:a16="http://schemas.microsoft.com/office/drawing/2014/main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="" xmlns:a16="http://schemas.microsoft.com/office/drawing/2014/main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918853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="" xmlns:a16="http://schemas.microsoft.com/office/drawing/2014/main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57D90567-E21C-480C-AFB9-DA306BC244D8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5009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99F18DC1-426A-4369-91B8-5F9E42A45894}"/>
              </a:ext>
            </a:extLst>
          </p:cNvPr>
          <p:cNvSpPr/>
          <p:nvPr userDrawn="1"/>
        </p:nvSpPr>
        <p:spPr bwMode="auto">
          <a:xfrm>
            <a:off x="4397495" y="1062755"/>
            <a:ext cx="2290678" cy="50076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설명선: 오른쪽 화살표 21">
            <a:extLst>
              <a:ext uri="{FF2B5EF4-FFF2-40B4-BE49-F238E27FC236}">
                <a16:creationId xmlns="" xmlns:a16="http://schemas.microsoft.com/office/drawing/2014/main" id="{8330DF52-9CEC-49B2-9996-6AA464A200B0}"/>
              </a:ext>
            </a:extLst>
          </p:cNvPr>
          <p:cNvSpPr/>
          <p:nvPr userDrawn="1"/>
        </p:nvSpPr>
        <p:spPr>
          <a:xfrm>
            <a:off x="895884" y="6142719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23" name="설명선: 왼쪽 화살표 22">
            <a:extLst>
              <a:ext uri="{FF2B5EF4-FFF2-40B4-BE49-F238E27FC236}">
                <a16:creationId xmlns="" xmlns:a16="http://schemas.microsoft.com/office/drawing/2014/main" id="{26B23D54-A590-4D9E-B5D1-C77EE82C0EA0}"/>
              </a:ext>
            </a:extLst>
          </p:cNvPr>
          <p:cNvSpPr/>
          <p:nvPr userDrawn="1"/>
        </p:nvSpPr>
        <p:spPr>
          <a:xfrm>
            <a:off x="4259706" y="764510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</p:spTree>
    <p:extLst>
      <p:ext uri="{BB962C8B-B14F-4D97-AF65-F5344CB8AC3E}">
        <p14:creationId xmlns:p14="http://schemas.microsoft.com/office/powerpoint/2010/main" val="16881366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="" xmlns:a16="http://schemas.microsoft.com/office/drawing/2014/main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57D90567-E21C-480C-AFB9-DA306BC244D8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5009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99F18DC1-426A-4369-91B8-5F9E42A45894}"/>
              </a:ext>
            </a:extLst>
          </p:cNvPr>
          <p:cNvSpPr/>
          <p:nvPr userDrawn="1"/>
        </p:nvSpPr>
        <p:spPr bwMode="auto">
          <a:xfrm>
            <a:off x="4397495" y="1062755"/>
            <a:ext cx="2290678" cy="50076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99546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="" xmlns:a16="http://schemas.microsoft.com/office/drawing/2014/main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57D90567-E21C-480C-AFB9-DA306BC244D8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5009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99F18DC1-426A-4369-91B8-5F9E42A45894}"/>
              </a:ext>
            </a:extLst>
          </p:cNvPr>
          <p:cNvSpPr/>
          <p:nvPr userDrawn="1"/>
        </p:nvSpPr>
        <p:spPr bwMode="auto">
          <a:xfrm>
            <a:off x="4397495" y="1062755"/>
            <a:ext cx="2290678" cy="50076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2D7C1922-49B7-4100-8307-53ABF2E319B4}"/>
              </a:ext>
            </a:extLst>
          </p:cNvPr>
          <p:cNvGrpSpPr/>
          <p:nvPr userDrawn="1"/>
        </p:nvGrpSpPr>
        <p:grpSpPr>
          <a:xfrm>
            <a:off x="4397495" y="1060561"/>
            <a:ext cx="2302732" cy="270623"/>
            <a:chOff x="2737104" y="1484916"/>
            <a:chExt cx="2302732" cy="270623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2BBC00A2-86ED-4234-BD5F-CC341C5802AF}"/>
                </a:ext>
              </a:extLst>
            </p:cNvPr>
            <p:cNvSpPr/>
            <p:nvPr userDrawn="1"/>
          </p:nvSpPr>
          <p:spPr bwMode="auto">
            <a:xfrm>
              <a:off x="2737104" y="1484916"/>
              <a:ext cx="2289600" cy="27062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" name="제목 1">
              <a:extLst>
                <a:ext uri="{FF2B5EF4-FFF2-40B4-BE49-F238E27FC236}">
                  <a16:creationId xmlns="" xmlns:a16="http://schemas.microsoft.com/office/drawing/2014/main" id="{6792C8D5-C12C-4D39-9D3A-F9EE9D3D4A7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610212" y="1517535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73708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="" xmlns:a16="http://schemas.microsoft.com/office/drawing/2014/main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57D90567-E21C-480C-AFB9-DA306BC244D8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5009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99F18DC1-426A-4369-91B8-5F9E42A45894}"/>
              </a:ext>
            </a:extLst>
          </p:cNvPr>
          <p:cNvSpPr/>
          <p:nvPr userDrawn="1"/>
        </p:nvSpPr>
        <p:spPr bwMode="auto">
          <a:xfrm>
            <a:off x="4397495" y="1062755"/>
            <a:ext cx="2290678" cy="50076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2BBC00A2-86ED-4234-BD5F-CC341C5802AF}"/>
              </a:ext>
            </a:extLst>
          </p:cNvPr>
          <p:cNvSpPr/>
          <p:nvPr userDrawn="1"/>
        </p:nvSpPr>
        <p:spPr bwMode="auto">
          <a:xfrm>
            <a:off x="4397495" y="1060561"/>
            <a:ext cx="2289600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6792C8D5-C12C-4D39-9D3A-F9EE9D3D4A7A}"/>
              </a:ext>
            </a:extLst>
          </p:cNvPr>
          <p:cNvSpPr txBox="1">
            <a:spLocks/>
          </p:cNvSpPr>
          <p:nvPr userDrawn="1"/>
        </p:nvSpPr>
        <p:spPr>
          <a:xfrm>
            <a:off x="6270603" y="1093180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27B85A2-3871-4AF8-86ED-6E97017D5235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="" xmlns:a16="http://schemas.microsoft.com/office/drawing/2014/main" id="{3A549EA7-3E82-47D7-976F-C1A851443158}"/>
              </a:ext>
            </a:extLst>
          </p:cNvPr>
          <p:cNvSpPr txBox="1">
            <a:spLocks/>
          </p:cNvSpPr>
          <p:nvPr userDrawn="1"/>
        </p:nvSpPr>
        <p:spPr>
          <a:xfrm>
            <a:off x="2892577" y="1093180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955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="" xmlns:a16="http://schemas.microsoft.com/office/drawing/2014/main" id="{BDDD7274-FB3E-4B59-9729-A5FC3EF44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3">
            <a:extLst>
              <a:ext uri="{FF2B5EF4-FFF2-40B4-BE49-F238E27FC236}">
                <a16:creationId xmlns="" xmlns:a16="http://schemas.microsoft.com/office/drawing/2014/main" id="{42E8E04D-BD26-46E8-8182-54B25B34E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35460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="" xmlns:a16="http://schemas.microsoft.com/office/drawing/2014/main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57D90567-E21C-480C-AFB9-DA306BC244D8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5009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99F18DC1-426A-4369-91B8-5F9E42A45894}"/>
              </a:ext>
            </a:extLst>
          </p:cNvPr>
          <p:cNvSpPr/>
          <p:nvPr userDrawn="1"/>
        </p:nvSpPr>
        <p:spPr bwMode="auto">
          <a:xfrm>
            <a:off x="4397495" y="1062755"/>
            <a:ext cx="2290678" cy="50076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27B85A2-3871-4AF8-86ED-6E97017D5235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="" xmlns:a16="http://schemas.microsoft.com/office/drawing/2014/main" id="{3A549EA7-3E82-47D7-976F-C1A851443158}"/>
              </a:ext>
            </a:extLst>
          </p:cNvPr>
          <p:cNvSpPr txBox="1">
            <a:spLocks/>
          </p:cNvSpPr>
          <p:nvPr userDrawn="1"/>
        </p:nvSpPr>
        <p:spPr>
          <a:xfrm>
            <a:off x="2892577" y="1093180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  <p:sp>
        <p:nvSpPr>
          <p:cNvPr id="12" name="설명선: 오른쪽 화살표 11">
            <a:extLst>
              <a:ext uri="{FF2B5EF4-FFF2-40B4-BE49-F238E27FC236}">
                <a16:creationId xmlns="" xmlns:a16="http://schemas.microsoft.com/office/drawing/2014/main" id="{7111B5E0-3378-43B7-84A7-0C3E2BE21CE3}"/>
              </a:ext>
            </a:extLst>
          </p:cNvPr>
          <p:cNvSpPr/>
          <p:nvPr userDrawn="1"/>
        </p:nvSpPr>
        <p:spPr>
          <a:xfrm>
            <a:off x="895884" y="6142719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3" name="설명선: 왼쪽 화살표 12">
            <a:extLst>
              <a:ext uri="{FF2B5EF4-FFF2-40B4-BE49-F238E27FC236}">
                <a16:creationId xmlns="" xmlns:a16="http://schemas.microsoft.com/office/drawing/2014/main" id="{8D5874F3-F2D2-468A-B50D-36DA91C314E7}"/>
              </a:ext>
            </a:extLst>
          </p:cNvPr>
          <p:cNvSpPr/>
          <p:nvPr userDrawn="1"/>
        </p:nvSpPr>
        <p:spPr>
          <a:xfrm>
            <a:off x="4259706" y="764510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</p:spTree>
    <p:extLst>
      <p:ext uri="{BB962C8B-B14F-4D97-AF65-F5344CB8AC3E}">
        <p14:creationId xmlns:p14="http://schemas.microsoft.com/office/powerpoint/2010/main" val="367011566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설명선: 왼쪽 화살표 19">
            <a:extLst>
              <a:ext uri="{FF2B5EF4-FFF2-40B4-BE49-F238E27FC236}">
                <a16:creationId xmlns="" xmlns:a16="http://schemas.microsoft.com/office/drawing/2014/main" id="{8F387751-97D7-4122-A394-C334239E8734}"/>
              </a:ext>
            </a:extLst>
          </p:cNvPr>
          <p:cNvSpPr/>
          <p:nvPr userDrawn="1"/>
        </p:nvSpPr>
        <p:spPr>
          <a:xfrm>
            <a:off x="5212009" y="777845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1" name="설명선: 오른쪽 화살표 20">
            <a:extLst>
              <a:ext uri="{FF2B5EF4-FFF2-40B4-BE49-F238E27FC236}">
                <a16:creationId xmlns="" xmlns:a16="http://schemas.microsoft.com/office/drawing/2014/main" id="{34906F93-1BE6-47ED-8A7C-3A78DEACF506}"/>
              </a:ext>
            </a:extLst>
          </p:cNvPr>
          <p:cNvSpPr/>
          <p:nvPr userDrawn="1"/>
        </p:nvSpPr>
        <p:spPr>
          <a:xfrm>
            <a:off x="2740396" y="6144624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="" xmlns:a16="http://schemas.microsoft.com/office/drawing/2014/main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38635866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설명선: 오른쪽 화살표 16">
            <a:extLst>
              <a:ext uri="{FF2B5EF4-FFF2-40B4-BE49-F238E27FC236}">
                <a16:creationId xmlns="" xmlns:a16="http://schemas.microsoft.com/office/drawing/2014/main" id="{9E478B2F-C7DE-40C0-9A5F-E2AF16A18F97}"/>
              </a:ext>
            </a:extLst>
          </p:cNvPr>
          <p:cNvSpPr/>
          <p:nvPr userDrawn="1"/>
        </p:nvSpPr>
        <p:spPr>
          <a:xfrm>
            <a:off x="221483" y="6144624"/>
            <a:ext cx="2454359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8" name="설명선: 왼쪽 화살표 17">
            <a:extLst>
              <a:ext uri="{FF2B5EF4-FFF2-40B4-BE49-F238E27FC236}">
                <a16:creationId xmlns="" xmlns:a16="http://schemas.microsoft.com/office/drawing/2014/main" id="{8B207E69-1994-4A98-8021-8A9ECEF6C44D}"/>
              </a:ext>
            </a:extLst>
          </p:cNvPr>
          <p:cNvSpPr/>
          <p:nvPr userDrawn="1"/>
        </p:nvSpPr>
        <p:spPr>
          <a:xfrm>
            <a:off x="2675842" y="777845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0" name="설명선: 왼쪽 화살표 19">
            <a:extLst>
              <a:ext uri="{FF2B5EF4-FFF2-40B4-BE49-F238E27FC236}">
                <a16:creationId xmlns="" xmlns:a16="http://schemas.microsoft.com/office/drawing/2014/main" id="{8F387751-97D7-4122-A394-C334239E8734}"/>
              </a:ext>
            </a:extLst>
          </p:cNvPr>
          <p:cNvSpPr/>
          <p:nvPr userDrawn="1"/>
        </p:nvSpPr>
        <p:spPr>
          <a:xfrm>
            <a:off x="5265543" y="777845"/>
            <a:ext cx="2446612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1" name="설명선: 오른쪽 화살표 20">
            <a:extLst>
              <a:ext uri="{FF2B5EF4-FFF2-40B4-BE49-F238E27FC236}">
                <a16:creationId xmlns="" xmlns:a16="http://schemas.microsoft.com/office/drawing/2014/main" id="{34906F93-1BE6-47ED-8A7C-3A78DEACF506}"/>
              </a:ext>
            </a:extLst>
          </p:cNvPr>
          <p:cNvSpPr/>
          <p:nvPr userDrawn="1"/>
        </p:nvSpPr>
        <p:spPr>
          <a:xfrm>
            <a:off x="2740396" y="6144624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="" xmlns:a16="http://schemas.microsoft.com/office/drawing/2014/main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28461784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="" xmlns:a16="http://schemas.microsoft.com/office/drawing/2014/main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6595725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="" xmlns:a16="http://schemas.microsoft.com/office/drawing/2014/main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설명선: 오른쪽 화살표 8">
            <a:extLst>
              <a:ext uri="{FF2B5EF4-FFF2-40B4-BE49-F238E27FC236}">
                <a16:creationId xmlns="" xmlns:a16="http://schemas.microsoft.com/office/drawing/2014/main" id="{F8834DB8-033E-4A45-B447-D38940EE182C}"/>
              </a:ext>
            </a:extLst>
          </p:cNvPr>
          <p:cNvSpPr/>
          <p:nvPr userDrawn="1"/>
        </p:nvSpPr>
        <p:spPr>
          <a:xfrm>
            <a:off x="221483" y="6144624"/>
            <a:ext cx="2454359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0" name="설명선: 왼쪽 화살표 9">
            <a:extLst>
              <a:ext uri="{FF2B5EF4-FFF2-40B4-BE49-F238E27FC236}">
                <a16:creationId xmlns="" xmlns:a16="http://schemas.microsoft.com/office/drawing/2014/main" id="{E9853C5B-BB65-4581-8BEA-956A41865AE7}"/>
              </a:ext>
            </a:extLst>
          </p:cNvPr>
          <p:cNvSpPr/>
          <p:nvPr userDrawn="1"/>
        </p:nvSpPr>
        <p:spPr>
          <a:xfrm>
            <a:off x="2675842" y="777845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</p:spTree>
    <p:extLst>
      <p:ext uri="{BB962C8B-B14F-4D97-AF65-F5344CB8AC3E}">
        <p14:creationId xmlns:p14="http://schemas.microsoft.com/office/powerpoint/2010/main" val="375551663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="" xmlns:a16="http://schemas.microsoft.com/office/drawing/2014/main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설명선: 오른쪽 화살표 8">
            <a:extLst>
              <a:ext uri="{FF2B5EF4-FFF2-40B4-BE49-F238E27FC236}">
                <a16:creationId xmlns="" xmlns:a16="http://schemas.microsoft.com/office/drawing/2014/main" id="{F8834DB8-033E-4A45-B447-D38940EE182C}"/>
              </a:ext>
            </a:extLst>
          </p:cNvPr>
          <p:cNvSpPr/>
          <p:nvPr userDrawn="1"/>
        </p:nvSpPr>
        <p:spPr>
          <a:xfrm>
            <a:off x="221483" y="6144624"/>
            <a:ext cx="2454359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0" name="설명선: 왼쪽 화살표 9">
            <a:extLst>
              <a:ext uri="{FF2B5EF4-FFF2-40B4-BE49-F238E27FC236}">
                <a16:creationId xmlns="" xmlns:a16="http://schemas.microsoft.com/office/drawing/2014/main" id="{E9853C5B-BB65-4581-8BEA-956A41865AE7}"/>
              </a:ext>
            </a:extLst>
          </p:cNvPr>
          <p:cNvSpPr/>
          <p:nvPr userDrawn="1"/>
        </p:nvSpPr>
        <p:spPr>
          <a:xfrm>
            <a:off x="2675842" y="777845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500AAEB9-11AF-41D4-98AA-E4DFE1F2DBDD}"/>
              </a:ext>
            </a:extLst>
          </p:cNvPr>
          <p:cNvGrpSpPr/>
          <p:nvPr userDrawn="1"/>
        </p:nvGrpSpPr>
        <p:grpSpPr>
          <a:xfrm>
            <a:off x="5343303" y="1055695"/>
            <a:ext cx="2302732" cy="270623"/>
            <a:chOff x="5343303" y="1055695"/>
            <a:chExt cx="2302732" cy="270623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B19A506-388A-46F3-A9F4-611928D8EF74}"/>
                </a:ext>
              </a:extLst>
            </p:cNvPr>
            <p:cNvSpPr/>
            <p:nvPr userDrawn="1"/>
          </p:nvSpPr>
          <p:spPr bwMode="auto">
            <a:xfrm>
              <a:off x="5343303" y="1055695"/>
              <a:ext cx="2289600" cy="2706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" name="제목 1">
              <a:extLst>
                <a:ext uri="{FF2B5EF4-FFF2-40B4-BE49-F238E27FC236}">
                  <a16:creationId xmlns="" xmlns:a16="http://schemas.microsoft.com/office/drawing/2014/main" id="{8D114534-0FCA-44BB-B4E2-013630B22F5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216411" y="1088314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4725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="" xmlns:a16="http://schemas.microsoft.com/office/drawing/2014/main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72E7ADC-59CB-4F84-BC02-8F904CD653AB}"/>
              </a:ext>
            </a:extLst>
          </p:cNvPr>
          <p:cNvSpPr/>
          <p:nvPr userDrawn="1"/>
        </p:nvSpPr>
        <p:spPr bwMode="auto">
          <a:xfrm>
            <a:off x="2821361" y="1062755"/>
            <a:ext cx="2289600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D3A93219-050B-435F-ABE3-F3C1E0E7FFE8}"/>
              </a:ext>
            </a:extLst>
          </p:cNvPr>
          <p:cNvSpPr txBox="1">
            <a:spLocks/>
          </p:cNvSpPr>
          <p:nvPr userDrawn="1"/>
        </p:nvSpPr>
        <p:spPr>
          <a:xfrm>
            <a:off x="4694469" y="1095374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60E98E6-16FB-4D00-8B57-9769A5CED4D8}"/>
              </a:ext>
            </a:extLst>
          </p:cNvPr>
          <p:cNvGrpSpPr/>
          <p:nvPr userDrawn="1"/>
        </p:nvGrpSpPr>
        <p:grpSpPr>
          <a:xfrm>
            <a:off x="5343303" y="1055695"/>
            <a:ext cx="2302732" cy="270623"/>
            <a:chOff x="5343303" y="1055695"/>
            <a:chExt cx="2302732" cy="270623"/>
          </a:xfrm>
        </p:grpSpPr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F1A800AC-D97D-47D9-96B6-25BFEE0FCE13}"/>
                </a:ext>
              </a:extLst>
            </p:cNvPr>
            <p:cNvSpPr/>
            <p:nvPr userDrawn="1"/>
          </p:nvSpPr>
          <p:spPr bwMode="auto">
            <a:xfrm>
              <a:off x="5343303" y="1055695"/>
              <a:ext cx="2289600" cy="2706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" name="제목 1">
              <a:extLst>
                <a:ext uri="{FF2B5EF4-FFF2-40B4-BE49-F238E27FC236}">
                  <a16:creationId xmlns="" xmlns:a16="http://schemas.microsoft.com/office/drawing/2014/main" id="{D188DE44-E714-4250-9A6E-BC609D1313A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216411" y="1088314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94485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="" xmlns:a16="http://schemas.microsoft.com/office/drawing/2014/main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60E98E6-16FB-4D00-8B57-9769A5CED4D8}"/>
              </a:ext>
            </a:extLst>
          </p:cNvPr>
          <p:cNvGrpSpPr/>
          <p:nvPr userDrawn="1"/>
        </p:nvGrpSpPr>
        <p:grpSpPr>
          <a:xfrm>
            <a:off x="5343303" y="1055695"/>
            <a:ext cx="2302732" cy="270623"/>
            <a:chOff x="5343303" y="1055695"/>
            <a:chExt cx="2302732" cy="270623"/>
          </a:xfrm>
        </p:grpSpPr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F1A800AC-D97D-47D9-96B6-25BFEE0FCE13}"/>
                </a:ext>
              </a:extLst>
            </p:cNvPr>
            <p:cNvSpPr/>
            <p:nvPr userDrawn="1"/>
          </p:nvSpPr>
          <p:spPr bwMode="auto">
            <a:xfrm>
              <a:off x="5343303" y="1055695"/>
              <a:ext cx="2289600" cy="2706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" name="제목 1">
              <a:extLst>
                <a:ext uri="{FF2B5EF4-FFF2-40B4-BE49-F238E27FC236}">
                  <a16:creationId xmlns="" xmlns:a16="http://schemas.microsoft.com/office/drawing/2014/main" id="{D188DE44-E714-4250-9A6E-BC609D1313A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216411" y="1088314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35895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="" xmlns:a16="http://schemas.microsoft.com/office/drawing/2014/main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72E7ADC-59CB-4F84-BC02-8F904CD653AB}"/>
              </a:ext>
            </a:extLst>
          </p:cNvPr>
          <p:cNvSpPr/>
          <p:nvPr userDrawn="1"/>
        </p:nvSpPr>
        <p:spPr bwMode="auto">
          <a:xfrm>
            <a:off x="2821361" y="1062755"/>
            <a:ext cx="2289600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D3A93219-050B-435F-ABE3-F3C1E0E7FFE8}"/>
              </a:ext>
            </a:extLst>
          </p:cNvPr>
          <p:cNvSpPr txBox="1">
            <a:spLocks/>
          </p:cNvSpPr>
          <p:nvPr userDrawn="1"/>
        </p:nvSpPr>
        <p:spPr>
          <a:xfrm>
            <a:off x="4694469" y="1095374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60E98E6-16FB-4D00-8B57-9769A5CED4D8}"/>
              </a:ext>
            </a:extLst>
          </p:cNvPr>
          <p:cNvGrpSpPr/>
          <p:nvPr userDrawn="1"/>
        </p:nvGrpSpPr>
        <p:grpSpPr>
          <a:xfrm>
            <a:off x="5343303" y="1055695"/>
            <a:ext cx="2302732" cy="270623"/>
            <a:chOff x="5343303" y="1055695"/>
            <a:chExt cx="2302732" cy="270623"/>
          </a:xfrm>
        </p:grpSpPr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F1A800AC-D97D-47D9-96B6-25BFEE0FCE13}"/>
                </a:ext>
              </a:extLst>
            </p:cNvPr>
            <p:cNvSpPr/>
            <p:nvPr userDrawn="1"/>
          </p:nvSpPr>
          <p:spPr bwMode="auto">
            <a:xfrm>
              <a:off x="5343303" y="1055695"/>
              <a:ext cx="2289600" cy="2706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" name="제목 1">
              <a:extLst>
                <a:ext uri="{FF2B5EF4-FFF2-40B4-BE49-F238E27FC236}">
                  <a16:creationId xmlns="" xmlns:a16="http://schemas.microsoft.com/office/drawing/2014/main" id="{D188DE44-E714-4250-9A6E-BC609D1313A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216411" y="1088314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AD668FBE-D078-4062-87E1-0D1F5EF351A8}"/>
              </a:ext>
            </a:extLst>
          </p:cNvPr>
          <p:cNvGrpSpPr/>
          <p:nvPr userDrawn="1"/>
        </p:nvGrpSpPr>
        <p:grpSpPr>
          <a:xfrm>
            <a:off x="298204" y="1055695"/>
            <a:ext cx="2302732" cy="270623"/>
            <a:chOff x="2737104" y="1484916"/>
            <a:chExt cx="2302732" cy="270623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A351A10C-5FF9-489D-BE54-E6F88261770E}"/>
                </a:ext>
              </a:extLst>
            </p:cNvPr>
            <p:cNvSpPr/>
            <p:nvPr userDrawn="1"/>
          </p:nvSpPr>
          <p:spPr bwMode="auto">
            <a:xfrm>
              <a:off x="2737104" y="1484916"/>
              <a:ext cx="2289600" cy="2706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" name="제목 1">
              <a:extLst>
                <a:ext uri="{FF2B5EF4-FFF2-40B4-BE49-F238E27FC236}">
                  <a16:creationId xmlns="" xmlns:a16="http://schemas.microsoft.com/office/drawing/2014/main" id="{51949B6D-5635-498E-8FB6-445A4B8E20D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610212" y="1517535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29315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설명선: 오른쪽 화살표 16">
            <a:extLst>
              <a:ext uri="{FF2B5EF4-FFF2-40B4-BE49-F238E27FC236}">
                <a16:creationId xmlns="" xmlns:a16="http://schemas.microsoft.com/office/drawing/2014/main" id="{9E478B2F-C7DE-40C0-9A5F-E2AF16A18F97}"/>
              </a:ext>
            </a:extLst>
          </p:cNvPr>
          <p:cNvSpPr/>
          <p:nvPr userDrawn="1"/>
        </p:nvSpPr>
        <p:spPr>
          <a:xfrm>
            <a:off x="221483" y="6144624"/>
            <a:ext cx="2454359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8" name="설명선: 왼쪽 화살표 17">
            <a:extLst>
              <a:ext uri="{FF2B5EF4-FFF2-40B4-BE49-F238E27FC236}">
                <a16:creationId xmlns="" xmlns:a16="http://schemas.microsoft.com/office/drawing/2014/main" id="{8B207E69-1994-4A98-8021-8A9ECEF6C44D}"/>
              </a:ext>
            </a:extLst>
          </p:cNvPr>
          <p:cNvSpPr/>
          <p:nvPr userDrawn="1"/>
        </p:nvSpPr>
        <p:spPr>
          <a:xfrm>
            <a:off x="2675842" y="777845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0" name="설명선: 왼쪽 화살표 19">
            <a:extLst>
              <a:ext uri="{FF2B5EF4-FFF2-40B4-BE49-F238E27FC236}">
                <a16:creationId xmlns="" xmlns:a16="http://schemas.microsoft.com/office/drawing/2014/main" id="{8F387751-97D7-4122-A394-C334239E8734}"/>
              </a:ext>
            </a:extLst>
          </p:cNvPr>
          <p:cNvSpPr/>
          <p:nvPr userDrawn="1"/>
        </p:nvSpPr>
        <p:spPr>
          <a:xfrm>
            <a:off x="5265543" y="777845"/>
            <a:ext cx="2446612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1" name="설명선: 오른쪽 화살표 20">
            <a:extLst>
              <a:ext uri="{FF2B5EF4-FFF2-40B4-BE49-F238E27FC236}">
                <a16:creationId xmlns="" xmlns:a16="http://schemas.microsoft.com/office/drawing/2014/main" id="{34906F93-1BE6-47ED-8A7C-3A78DEACF506}"/>
              </a:ext>
            </a:extLst>
          </p:cNvPr>
          <p:cNvSpPr/>
          <p:nvPr userDrawn="1"/>
        </p:nvSpPr>
        <p:spPr>
          <a:xfrm>
            <a:off x="2740396" y="6144624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="" xmlns:a16="http://schemas.microsoft.com/office/drawing/2014/main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E7DDB6DE-1C9B-4B61-B01C-1681DC6FDBF2}"/>
              </a:ext>
            </a:extLst>
          </p:cNvPr>
          <p:cNvGrpSpPr/>
          <p:nvPr userDrawn="1"/>
        </p:nvGrpSpPr>
        <p:grpSpPr>
          <a:xfrm>
            <a:off x="298204" y="1055695"/>
            <a:ext cx="2302732" cy="270623"/>
            <a:chOff x="2737104" y="1484916"/>
            <a:chExt cx="2302732" cy="270623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FF6D058F-BF2E-4EF5-AF39-246AFB47708F}"/>
                </a:ext>
              </a:extLst>
            </p:cNvPr>
            <p:cNvSpPr/>
            <p:nvPr userDrawn="1"/>
          </p:nvSpPr>
          <p:spPr bwMode="auto">
            <a:xfrm>
              <a:off x="2737104" y="1484916"/>
              <a:ext cx="2289600" cy="2706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2" name="제목 1">
              <a:extLst>
                <a:ext uri="{FF2B5EF4-FFF2-40B4-BE49-F238E27FC236}">
                  <a16:creationId xmlns="" xmlns:a16="http://schemas.microsoft.com/office/drawing/2014/main" id="{49EBCD15-8E5F-4A35-914F-E8F28DE2573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610212" y="1517535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11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/>
        </p:nvSpPr>
        <p:spPr bwMode="auto">
          <a:xfrm>
            <a:off x="1694538" y="1581666"/>
            <a:ext cx="2283437" cy="40594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="" xmlns:a16="http://schemas.microsoft.com/office/drawing/2014/main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="" xmlns:a16="http://schemas.microsoft.com/office/drawing/2014/main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AE3BF6B-CCF2-4B4B-AECB-7275CD732E16}"/>
              </a:ext>
            </a:extLst>
          </p:cNvPr>
          <p:cNvSpPr/>
          <p:nvPr/>
        </p:nvSpPr>
        <p:spPr>
          <a:xfrm>
            <a:off x="1695056" y="989738"/>
            <a:ext cx="2282400" cy="2948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Search">
            <a:extLst>
              <a:ext uri="{FF2B5EF4-FFF2-40B4-BE49-F238E27FC236}">
                <a16:creationId xmlns="" xmlns:a16="http://schemas.microsoft.com/office/drawing/2014/main" id="{20BDFF9E-27DF-4CF2-8A15-B1D93BF7F20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23355" y="1092792"/>
            <a:ext cx="115455" cy="118079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그림 14" descr="하늘이(가) 표시된 사진&#10;&#10;자동 생성된 설명">
            <a:extLst>
              <a:ext uri="{FF2B5EF4-FFF2-40B4-BE49-F238E27FC236}">
                <a16:creationId xmlns="" xmlns:a16="http://schemas.microsoft.com/office/drawing/2014/main" id="{41801D94-E050-4632-9166-F3C917BE19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1" t="2278" r="33729" b="92290"/>
          <a:stretch/>
        </p:blipFill>
        <p:spPr>
          <a:xfrm>
            <a:off x="1767055" y="1052758"/>
            <a:ext cx="525097" cy="19814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D072BC9-96A1-4E54-A94C-B03A50BDFBDB}"/>
              </a:ext>
            </a:extLst>
          </p:cNvPr>
          <p:cNvSpPr/>
          <p:nvPr/>
        </p:nvSpPr>
        <p:spPr>
          <a:xfrm>
            <a:off x="2778833" y="1048505"/>
            <a:ext cx="88998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278" latinLnBrk="1"/>
            <a:r>
              <a:rPr lang="ko-KR" altLang="en-US" sz="600" b="1" kern="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 panose="020B0503020000020004" pitchFamily="50" charset="-127"/>
              </a:rPr>
              <a:t>어디로 떠나시나요</a:t>
            </a:r>
            <a:r>
              <a:rPr lang="en-US" altLang="ko-KR" sz="600" b="1" kern="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 panose="020B0503020000020004" pitchFamily="50" charset="-127"/>
              </a:rPr>
              <a:t>? </a:t>
            </a:r>
            <a:endParaRPr lang="ko-KR" altLang="en-US" sz="500" dirty="0">
              <a:solidFill>
                <a:schemeClr val="bg1">
                  <a:lumMod val="65000"/>
                </a:scheme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B28F83CB-8726-461A-A5A3-6D0C0853DD0A}"/>
              </a:ext>
            </a:extLst>
          </p:cNvPr>
          <p:cNvSpPr/>
          <p:nvPr userDrawn="1"/>
        </p:nvSpPr>
        <p:spPr>
          <a:xfrm>
            <a:off x="1695056" y="1289334"/>
            <a:ext cx="2282400" cy="2948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패키지    </a:t>
            </a:r>
            <a:r>
              <a:rPr lang="ko-KR" altLang="en-US" sz="800" b="1" dirty="0" err="1">
                <a:solidFill>
                  <a:schemeClr val="bg1"/>
                </a:solidFill>
              </a:rPr>
              <a:t>라르고</a:t>
            </a:r>
            <a:r>
              <a:rPr lang="ko-KR" altLang="en-US" sz="800" b="1" dirty="0">
                <a:solidFill>
                  <a:schemeClr val="bg1"/>
                </a:solidFill>
              </a:rPr>
              <a:t>    프리미엄    자유여행</a:t>
            </a:r>
          </a:p>
        </p:txBody>
      </p:sp>
      <p:sp>
        <p:nvSpPr>
          <p:cNvPr id="11" name="타원 10"/>
          <p:cNvSpPr/>
          <p:nvPr userDrawn="1"/>
        </p:nvSpPr>
        <p:spPr>
          <a:xfrm>
            <a:off x="3460554" y="150576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E62DCBB-182D-4B9B-AB42-8977BF39421E}"/>
              </a:ext>
            </a:extLst>
          </p:cNvPr>
          <p:cNvSpPr/>
          <p:nvPr userDrawn="1"/>
        </p:nvSpPr>
        <p:spPr bwMode="auto">
          <a:xfrm>
            <a:off x="4365918" y="989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1613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설명선: 왼쪽 화살표 19">
            <a:extLst>
              <a:ext uri="{FF2B5EF4-FFF2-40B4-BE49-F238E27FC236}">
                <a16:creationId xmlns="" xmlns:a16="http://schemas.microsoft.com/office/drawing/2014/main" id="{8F387751-97D7-4122-A394-C334239E8734}"/>
              </a:ext>
            </a:extLst>
          </p:cNvPr>
          <p:cNvSpPr/>
          <p:nvPr userDrawn="1"/>
        </p:nvSpPr>
        <p:spPr>
          <a:xfrm>
            <a:off x="5265543" y="777845"/>
            <a:ext cx="2446612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1" name="설명선: 오른쪽 화살표 20">
            <a:extLst>
              <a:ext uri="{FF2B5EF4-FFF2-40B4-BE49-F238E27FC236}">
                <a16:creationId xmlns="" xmlns:a16="http://schemas.microsoft.com/office/drawing/2014/main" id="{34906F93-1BE6-47ED-8A7C-3A78DEACF506}"/>
              </a:ext>
            </a:extLst>
          </p:cNvPr>
          <p:cNvSpPr/>
          <p:nvPr userDrawn="1"/>
        </p:nvSpPr>
        <p:spPr>
          <a:xfrm>
            <a:off x="2740396" y="6144624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="" xmlns:a16="http://schemas.microsoft.com/office/drawing/2014/main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460D1409-F0D8-410E-A792-A62A093522F2}"/>
              </a:ext>
            </a:extLst>
          </p:cNvPr>
          <p:cNvSpPr/>
          <p:nvPr userDrawn="1"/>
        </p:nvSpPr>
        <p:spPr bwMode="auto">
          <a:xfrm>
            <a:off x="2821361" y="1062755"/>
            <a:ext cx="2289600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="" xmlns:a16="http://schemas.microsoft.com/office/drawing/2014/main" id="{C646F476-C700-4045-9883-45CEC5590413}"/>
              </a:ext>
            </a:extLst>
          </p:cNvPr>
          <p:cNvSpPr txBox="1">
            <a:spLocks/>
          </p:cNvSpPr>
          <p:nvPr userDrawn="1"/>
        </p:nvSpPr>
        <p:spPr>
          <a:xfrm>
            <a:off x="4694469" y="1095374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AA103BDF-7B39-4F2E-BF3D-BD9DB1F93DD1}"/>
              </a:ext>
            </a:extLst>
          </p:cNvPr>
          <p:cNvGrpSpPr/>
          <p:nvPr userDrawn="1"/>
        </p:nvGrpSpPr>
        <p:grpSpPr>
          <a:xfrm>
            <a:off x="298204" y="1055695"/>
            <a:ext cx="2302732" cy="270623"/>
            <a:chOff x="2737104" y="1484916"/>
            <a:chExt cx="2302732" cy="270623"/>
          </a:xfrm>
        </p:grpSpPr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D08F5C17-9336-4E3E-AF81-34A22253CEE4}"/>
                </a:ext>
              </a:extLst>
            </p:cNvPr>
            <p:cNvSpPr/>
            <p:nvPr userDrawn="1"/>
          </p:nvSpPr>
          <p:spPr bwMode="auto">
            <a:xfrm>
              <a:off x="2737104" y="1484916"/>
              <a:ext cx="2289600" cy="2706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2" name="제목 1">
              <a:extLst>
                <a:ext uri="{FF2B5EF4-FFF2-40B4-BE49-F238E27FC236}">
                  <a16:creationId xmlns="" xmlns:a16="http://schemas.microsoft.com/office/drawing/2014/main" id="{C8D4629A-A668-4B6C-BAA7-4C4DAB223C0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610212" y="1517535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155928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="" xmlns:a16="http://schemas.microsoft.com/office/drawing/2014/main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72E7ADC-59CB-4F84-BC02-8F904CD653AB}"/>
              </a:ext>
            </a:extLst>
          </p:cNvPr>
          <p:cNvSpPr/>
          <p:nvPr userDrawn="1"/>
        </p:nvSpPr>
        <p:spPr bwMode="auto">
          <a:xfrm>
            <a:off x="2821361" y="1062755"/>
            <a:ext cx="2289600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D3A93219-050B-435F-ABE3-F3C1E0E7FFE8}"/>
              </a:ext>
            </a:extLst>
          </p:cNvPr>
          <p:cNvSpPr txBox="1">
            <a:spLocks/>
          </p:cNvSpPr>
          <p:nvPr userDrawn="1"/>
        </p:nvSpPr>
        <p:spPr>
          <a:xfrm>
            <a:off x="4694469" y="1095374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  <p:sp>
        <p:nvSpPr>
          <p:cNvPr id="17" name="설명선: 왼쪽 화살표 16">
            <a:extLst>
              <a:ext uri="{FF2B5EF4-FFF2-40B4-BE49-F238E27FC236}">
                <a16:creationId xmlns="" xmlns:a16="http://schemas.microsoft.com/office/drawing/2014/main" id="{625C36C4-7D04-4C8B-B00B-6F2BC9346CA2}"/>
              </a:ext>
            </a:extLst>
          </p:cNvPr>
          <p:cNvSpPr/>
          <p:nvPr userDrawn="1"/>
        </p:nvSpPr>
        <p:spPr>
          <a:xfrm>
            <a:off x="5265543" y="777845"/>
            <a:ext cx="2446612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18" name="설명선: 오른쪽 화살표 17">
            <a:extLst>
              <a:ext uri="{FF2B5EF4-FFF2-40B4-BE49-F238E27FC236}">
                <a16:creationId xmlns="" xmlns:a16="http://schemas.microsoft.com/office/drawing/2014/main" id="{63AD74BA-D9AB-4A58-8623-A0F7DAE3A868}"/>
              </a:ext>
            </a:extLst>
          </p:cNvPr>
          <p:cNvSpPr/>
          <p:nvPr userDrawn="1"/>
        </p:nvSpPr>
        <p:spPr>
          <a:xfrm>
            <a:off x="2740396" y="6144624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</p:spTree>
    <p:extLst>
      <p:ext uri="{BB962C8B-B14F-4D97-AF65-F5344CB8AC3E}">
        <p14:creationId xmlns:p14="http://schemas.microsoft.com/office/powerpoint/2010/main" val="156700964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97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theme" Target="../theme/theme2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6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52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51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27.xml"/><Relationship Id="rId41" Type="http://schemas.openxmlformats.org/officeDocument/2006/relationships/slideLayout" Target="../slideLayouts/slideLayout4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3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1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92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20" Type="http://schemas.openxmlformats.org/officeDocument/2006/relationships/slideLayout" Target="../slideLayouts/slideLayout91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1.xml"/><Relationship Id="rId19" Type="http://schemas.openxmlformats.org/officeDocument/2006/relationships/slideLayout" Target="../slideLayouts/slideLayout90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Relationship Id="rId2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A4F6BD5-C826-40CB-8DFF-526C44A1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24556F7-E9F0-46F7-8B54-7AACECD55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65BDA9-8F35-4830-BFD6-EFB784C43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3D060-9029-4C67-9360-3D3DB32EDC37}" type="datetimeFigureOut">
              <a:rPr lang="ko-KR" altLang="en-US" smtClean="0"/>
              <a:pPr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BCE3F9-39A6-477A-8A43-419EED1FC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26962E0-BDB3-474C-9E07-FC3C8A635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0960-5C0E-4A32-BA57-E85C5E65E2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34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741" r:id="rId5"/>
    <p:sldLayoutId id="2147483746" r:id="rId6"/>
    <p:sldLayoutId id="2147483768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33">
            <a:extLst>
              <a:ext uri="{FF2B5EF4-FFF2-40B4-BE49-F238E27FC236}">
                <a16:creationId xmlns="" xmlns:a16="http://schemas.microsoft.com/office/drawing/2014/main" id="{0B5A3D55-3087-4DF0-97A7-ED4F0833A2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7842372"/>
              </p:ext>
            </p:extLst>
          </p:nvPr>
        </p:nvGraphicFramePr>
        <p:xfrm>
          <a:off x="51593" y="98425"/>
          <a:ext cx="9795140" cy="437714"/>
        </p:xfrm>
        <a:graphic>
          <a:graphicData uri="http://schemas.openxmlformats.org/drawingml/2006/table">
            <a:tbl>
              <a:tblPr/>
              <a:tblGrid>
                <a:gridCol w="10422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954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21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2021-06-18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여승은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35">
            <a:extLst>
              <a:ext uri="{FF2B5EF4-FFF2-40B4-BE49-F238E27FC236}">
                <a16:creationId xmlns="" xmlns:a16="http://schemas.microsoft.com/office/drawing/2014/main" id="{867BABE0-7B7A-41F1-96C4-6E0F50AF3B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92446" y="6601441"/>
            <a:ext cx="440267" cy="220575"/>
          </a:xfrm>
          <a:prstGeom prst="rect">
            <a:avLst/>
          </a:prstGeom>
          <a:noFill/>
          <a:ln>
            <a:noFill/>
          </a:ln>
        </p:spPr>
        <p:txBody>
          <a:bodyPr lIns="86302" tIns="43149" rIns="86302" bIns="43149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73D0FB96-147E-4B20-B599-8591A130DAF4}" type="slidenum">
              <a:rPr lang="en-US" altLang="ko-KR" sz="867" b="0" smtClean="0">
                <a:latin typeface="+mn-ea"/>
                <a:ea typeface="+mn-ea"/>
              </a:rPr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867" b="0">
              <a:latin typeface="+mn-ea"/>
              <a:ea typeface="+mn-ea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EEB69B33-EF10-412C-A92D-3139319D43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594" y="555625"/>
            <a:ext cx="7740783" cy="602633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86321" tIns="43160" rIns="86321" bIns="4316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B316442-8666-4125-B40B-52BCB0DF802C}"/>
              </a:ext>
            </a:extLst>
          </p:cNvPr>
          <p:cNvSpPr/>
          <p:nvPr userDrawn="1"/>
        </p:nvSpPr>
        <p:spPr>
          <a:xfrm>
            <a:off x="34504" y="6592815"/>
            <a:ext cx="92044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굴림" pitchFamily="50" charset="-127"/>
                <a:cs typeface="+mn-cs"/>
              </a:rPr>
              <a:t>참좋은여행</a:t>
            </a:r>
            <a:r>
              <a:rPr kumimoji="1" lang="ko-KR" altLang="en-US" sz="8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굴림" pitchFamily="50" charset="-127"/>
                <a:cs typeface="+mn-cs"/>
              </a:rPr>
              <a:t> </a:t>
            </a:r>
            <a:r>
              <a:rPr kumimoji="1" lang="ko-KR" altLang="en-US" sz="80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굴림" pitchFamily="50" charset="-127"/>
                <a:cs typeface="+mn-cs"/>
              </a:rPr>
              <a:t>마켓</a:t>
            </a:r>
            <a:endParaRPr kumimoji="1" lang="ko-KR" altLang="en-US" sz="8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8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742" r:id="rId3"/>
    <p:sldLayoutId id="2147483739" r:id="rId4"/>
    <p:sldLayoutId id="2147483740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738" r:id="rId23"/>
    <p:sldLayoutId id="2147483744" r:id="rId24"/>
    <p:sldLayoutId id="2147483745" r:id="rId25"/>
    <p:sldLayoutId id="2147483747" r:id="rId26"/>
    <p:sldLayoutId id="2147483748" r:id="rId27"/>
    <p:sldLayoutId id="2147483749" r:id="rId28"/>
    <p:sldLayoutId id="2147483750" r:id="rId29"/>
    <p:sldLayoutId id="2147483751" r:id="rId30"/>
    <p:sldLayoutId id="2147483752" r:id="rId31"/>
    <p:sldLayoutId id="2147483753" r:id="rId32"/>
    <p:sldLayoutId id="2147483754" r:id="rId33"/>
    <p:sldLayoutId id="2147483755" r:id="rId34"/>
    <p:sldLayoutId id="2147483756" r:id="rId35"/>
    <p:sldLayoutId id="2147483757" r:id="rId36"/>
    <p:sldLayoutId id="2147483758" r:id="rId37"/>
    <p:sldLayoutId id="2147483759" r:id="rId38"/>
    <p:sldLayoutId id="2147483760" r:id="rId39"/>
    <p:sldLayoutId id="2147483761" r:id="rId40"/>
    <p:sldLayoutId id="2147483762" r:id="rId41"/>
    <p:sldLayoutId id="2147483763" r:id="rId42"/>
    <p:sldLayoutId id="2147483764" r:id="rId43"/>
    <p:sldLayoutId id="2147483765" r:id="rId44"/>
    <p:sldLayoutId id="2147483766" r:id="rId45"/>
    <p:sldLayoutId id="2147483767" r:id="rId46"/>
  </p:sldLayoutIdLst>
  <p:timing>
    <p:tnLst>
      <p:par>
        <p:cTn id="1" dur="indefinite" restart="never" nodeType="tmRoot"/>
      </p:par>
    </p:tnLst>
  </p:timing>
  <p:txStyles>
    <p:titleStyle>
      <a:lvl1pPr algn="ctr" defTabSz="990570" rtl="0" eaLnBrk="1" latinLnBrk="1" hangingPunct="1"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1" hangingPunct="1">
        <a:spcBef>
          <a:spcPct val="20000"/>
        </a:spcBef>
        <a:buFont typeface="Arial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1" hangingPunct="1">
        <a:spcBef>
          <a:spcPct val="20000"/>
        </a:spcBef>
        <a:buFont typeface="Arial" pitchFamily="34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1" hangingPunct="1">
        <a:spcBef>
          <a:spcPct val="20000"/>
        </a:spcBef>
        <a:buFont typeface="Arial" pitchFamily="34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1" hangingPunct="1">
        <a:spcBef>
          <a:spcPct val="20000"/>
        </a:spcBef>
        <a:buFont typeface="Arial" pitchFamily="34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33">
            <a:extLst>
              <a:ext uri="{FF2B5EF4-FFF2-40B4-BE49-F238E27FC236}">
                <a16:creationId xmlns="" xmlns:a16="http://schemas.microsoft.com/office/drawing/2014/main" id="{0B5A3D55-3087-4DF0-97A7-ED4F0833A2F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593" y="98425"/>
          <a:ext cx="9788827" cy="437714"/>
        </p:xfrm>
        <a:graphic>
          <a:graphicData uri="http://schemas.openxmlformats.org/drawingml/2006/table">
            <a:tbl>
              <a:tblPr/>
              <a:tblGrid>
                <a:gridCol w="10422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065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593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298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050767">
                  <a:extLst>
                    <a:ext uri="{9D8B030D-6E8A-4147-A177-3AD203B41FA5}">
                      <a16:colId xmlns="" xmlns:a16="http://schemas.microsoft.com/office/drawing/2014/main" val="104537158"/>
                    </a:ext>
                  </a:extLst>
                </a:gridCol>
              </a:tblGrid>
              <a:tr h="221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변경이력</a:t>
                      </a: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2019.05.14</a:t>
                      </a: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이시연</a:t>
                      </a: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35">
            <a:extLst>
              <a:ext uri="{FF2B5EF4-FFF2-40B4-BE49-F238E27FC236}">
                <a16:creationId xmlns="" xmlns:a16="http://schemas.microsoft.com/office/drawing/2014/main" id="{867BABE0-7B7A-41F1-96C4-6E0F50AF3B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92446" y="6601441"/>
            <a:ext cx="440267" cy="220575"/>
          </a:xfrm>
          <a:prstGeom prst="rect">
            <a:avLst/>
          </a:prstGeom>
          <a:noFill/>
          <a:ln>
            <a:noFill/>
          </a:ln>
        </p:spPr>
        <p:txBody>
          <a:bodyPr lIns="86302" tIns="43149" rIns="86302" bIns="43149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73D0FB96-147E-4B20-B599-8591A130DAF4}" type="slidenum">
              <a:rPr lang="en-US" altLang="ko-KR" sz="867" b="0" smtClean="0">
                <a:latin typeface="+mn-ea"/>
                <a:ea typeface="+mn-ea"/>
              </a:rPr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867" b="0">
              <a:latin typeface="+mn-ea"/>
              <a:ea typeface="+mn-ea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EEB69B33-EF10-412C-A92D-3139319D43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594" y="555625"/>
            <a:ext cx="7740783" cy="602633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86321" tIns="43160" rIns="86321" bIns="4316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anose="020B0503020000020004" pitchFamily="50" charset="-127"/>
              <a:ea typeface="돋움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B316442-8666-4125-B40B-52BCB0DF802C}"/>
              </a:ext>
            </a:extLst>
          </p:cNvPr>
          <p:cNvSpPr/>
          <p:nvPr userDrawn="1"/>
        </p:nvSpPr>
        <p:spPr>
          <a:xfrm>
            <a:off x="34504" y="6592815"/>
            <a:ext cx="19367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kern="1200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참좋은여행</a:t>
            </a:r>
            <a:r>
              <a:rPr kumimoji="1" lang="ko-KR" altLang="en-US" sz="800" b="1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홈페이지 리뉴얼 프로젝트</a:t>
            </a:r>
          </a:p>
        </p:txBody>
      </p:sp>
    </p:spTree>
    <p:extLst>
      <p:ext uri="{BB962C8B-B14F-4D97-AF65-F5344CB8AC3E}">
        <p14:creationId xmlns:p14="http://schemas.microsoft.com/office/powerpoint/2010/main" val="105464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txStyles>
    <p:titleStyle>
      <a:lvl1pPr algn="ctr" defTabSz="990570" rtl="0" eaLnBrk="1" latinLnBrk="1" hangingPunct="1"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1" hangingPunct="1">
        <a:spcBef>
          <a:spcPct val="20000"/>
        </a:spcBef>
        <a:buFont typeface="Arial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1" hangingPunct="1">
        <a:spcBef>
          <a:spcPct val="20000"/>
        </a:spcBef>
        <a:buFont typeface="Arial" pitchFamily="34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1" hangingPunct="1">
        <a:spcBef>
          <a:spcPct val="20000"/>
        </a:spcBef>
        <a:buFont typeface="Arial" pitchFamily="34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1" hangingPunct="1">
        <a:spcBef>
          <a:spcPct val="20000"/>
        </a:spcBef>
        <a:buFont typeface="Arial" pitchFamily="34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33">
            <a:extLst>
              <a:ext uri="{FF2B5EF4-FFF2-40B4-BE49-F238E27FC236}">
                <a16:creationId xmlns="" xmlns:a16="http://schemas.microsoft.com/office/drawing/2014/main" id="{0B5A3D55-3087-4DF0-97A7-ED4F0833A2F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593" y="98425"/>
          <a:ext cx="9788827" cy="437714"/>
        </p:xfrm>
        <a:graphic>
          <a:graphicData uri="http://schemas.openxmlformats.org/drawingml/2006/table">
            <a:tbl>
              <a:tblPr/>
              <a:tblGrid>
                <a:gridCol w="10422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065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593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298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050767">
                  <a:extLst>
                    <a:ext uri="{9D8B030D-6E8A-4147-A177-3AD203B41FA5}">
                      <a16:colId xmlns="" xmlns:a16="http://schemas.microsoft.com/office/drawing/2014/main" val="104537158"/>
                    </a:ext>
                  </a:extLst>
                </a:gridCol>
              </a:tblGrid>
              <a:tr h="221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변경이력</a:t>
                      </a: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2019.05.23</a:t>
                      </a: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이시연</a:t>
                      </a: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35">
            <a:extLst>
              <a:ext uri="{FF2B5EF4-FFF2-40B4-BE49-F238E27FC236}">
                <a16:creationId xmlns="" xmlns:a16="http://schemas.microsoft.com/office/drawing/2014/main" id="{867BABE0-7B7A-41F1-96C4-6E0F50AF3B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92446" y="6601441"/>
            <a:ext cx="440267" cy="220575"/>
          </a:xfrm>
          <a:prstGeom prst="rect">
            <a:avLst/>
          </a:prstGeom>
          <a:noFill/>
          <a:ln>
            <a:noFill/>
          </a:ln>
        </p:spPr>
        <p:txBody>
          <a:bodyPr lIns="86302" tIns="43149" rIns="86302" bIns="43149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73D0FB96-147E-4B20-B599-8591A130DAF4}" type="slidenum">
              <a:rPr lang="en-US" altLang="ko-KR" sz="867" b="0" smtClean="0">
                <a:latin typeface="+mn-ea"/>
                <a:ea typeface="+mn-ea"/>
              </a:rPr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867" b="0">
              <a:latin typeface="+mn-ea"/>
              <a:ea typeface="+mn-ea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EEB69B33-EF10-412C-A92D-3139319D43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594" y="555625"/>
            <a:ext cx="7740783" cy="602633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86321" tIns="43160" rIns="86321" bIns="4316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anose="020B0503020000020004" pitchFamily="50" charset="-127"/>
              <a:ea typeface="돋움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B316442-8666-4125-B40B-52BCB0DF802C}"/>
              </a:ext>
            </a:extLst>
          </p:cNvPr>
          <p:cNvSpPr/>
          <p:nvPr userDrawn="1"/>
        </p:nvSpPr>
        <p:spPr>
          <a:xfrm>
            <a:off x="34504" y="6592815"/>
            <a:ext cx="19367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kern="1200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참좋은여행</a:t>
            </a:r>
            <a:r>
              <a:rPr kumimoji="1" lang="ko-KR" altLang="en-US" sz="800" b="1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홈페이지 리뉴얼 프로젝트</a:t>
            </a:r>
          </a:p>
        </p:txBody>
      </p:sp>
    </p:spTree>
    <p:extLst>
      <p:ext uri="{BB962C8B-B14F-4D97-AF65-F5344CB8AC3E}">
        <p14:creationId xmlns:p14="http://schemas.microsoft.com/office/powerpoint/2010/main" val="93573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</p:sldLayoutIdLst>
  <p:txStyles>
    <p:titleStyle>
      <a:lvl1pPr algn="ctr" defTabSz="990570" rtl="0" eaLnBrk="1" latinLnBrk="1" hangingPunct="1"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1" hangingPunct="1">
        <a:spcBef>
          <a:spcPct val="20000"/>
        </a:spcBef>
        <a:buFont typeface="Arial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1" hangingPunct="1">
        <a:spcBef>
          <a:spcPct val="20000"/>
        </a:spcBef>
        <a:buFont typeface="Arial" pitchFamily="34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1" hangingPunct="1">
        <a:spcBef>
          <a:spcPct val="20000"/>
        </a:spcBef>
        <a:buFont typeface="Arial" pitchFamily="34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1" hangingPunct="1">
        <a:spcBef>
          <a:spcPct val="20000"/>
        </a:spcBef>
        <a:buFont typeface="Arial" pitchFamily="34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hyn@verygoodtour.com" TargetMode="Externa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ailto:hotel@verygoodtour.com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hotel@verygoodtour.com" TargetMode="Externa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개체, 시계이(가) 표시된 사진&#10;&#10;자동 생성된 설명">
            <a:extLst>
              <a:ext uri="{FF2B5EF4-FFF2-40B4-BE49-F238E27FC236}">
                <a16:creationId xmlns="" xmlns:a16="http://schemas.microsoft.com/office/drawing/2014/main" id="{5842569B-B9F5-4FDA-8484-CA7ACA09EC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822177"/>
            <a:ext cx="985095" cy="407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5EF60A3-2310-4153-9E83-F12BDCE7A965}"/>
              </a:ext>
            </a:extLst>
          </p:cNvPr>
          <p:cNvSpPr txBox="1"/>
          <p:nvPr/>
        </p:nvSpPr>
        <p:spPr>
          <a:xfrm>
            <a:off x="157372" y="2348880"/>
            <a:ext cx="8468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참좋은마켓</a:t>
            </a:r>
            <a:r>
              <a:rPr kumimoji="1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MO</a:t>
            </a:r>
            <a:r>
              <a:rPr kumimoji="1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화면정의서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[R] 7">
            <a:extLst>
              <a:ext uri="{FF2B5EF4-FFF2-40B4-BE49-F238E27FC236}">
                <a16:creationId xmlns="" xmlns:a16="http://schemas.microsoft.com/office/drawing/2014/main" id="{921E3EA9-5200-4ADD-883A-3CED9D4728D1}"/>
              </a:ext>
            </a:extLst>
          </p:cNvPr>
          <p:cNvCxnSpPr>
            <a:cxnSpLocks/>
          </p:cNvCxnSpPr>
          <p:nvPr/>
        </p:nvCxnSpPr>
        <p:spPr>
          <a:xfrm>
            <a:off x="272480" y="3068960"/>
            <a:ext cx="89083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FB31105-AEAF-40C0-A000-A70D557956E8}"/>
              </a:ext>
            </a:extLst>
          </p:cNvPr>
          <p:cNvSpPr txBox="1"/>
          <p:nvPr/>
        </p:nvSpPr>
        <p:spPr>
          <a:xfrm>
            <a:off x="226245" y="3794732"/>
            <a:ext cx="2128086" cy="30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8058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76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Nanum Gothic" panose="020D0604000000000000" pitchFamily="34" charset="-127"/>
                <a:cs typeface="+mn-cs"/>
              </a:rPr>
              <a:t>2021.07.02</a:t>
            </a:r>
            <a:endParaRPr kumimoji="1" lang="ko-KR" altLang="en-US" sz="1376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Nanum Gothic" panose="020D0604000000000000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8F014D-DF50-4A27-B85D-EFF677404A12}"/>
              </a:ext>
            </a:extLst>
          </p:cNvPr>
          <p:cNvSpPr txBox="1"/>
          <p:nvPr/>
        </p:nvSpPr>
        <p:spPr>
          <a:xfrm>
            <a:off x="226245" y="3131347"/>
            <a:ext cx="8300001" cy="685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8058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26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Mobile </a:t>
            </a:r>
            <a:r>
              <a:rPr kumimoji="1" lang="en-US" altLang="ko-KR" sz="1926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Storyboard </a:t>
            </a:r>
          </a:p>
          <a:p>
            <a:pPr marL="0" marR="0" lvl="0" indent="0" algn="l" defTabSz="88058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26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V.0.1</a:t>
            </a:r>
            <a:endParaRPr kumimoji="1" lang="en-US" altLang="ko-KR" sz="1926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85156" y="603851"/>
          <a:ext cx="8659488" cy="5814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7395"/>
                <a:gridCol w="4362093"/>
              </a:tblGrid>
              <a:tr h="25879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로그인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미로그인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5541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ko-KR" altLang="en-US" sz="9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7" name="모서리가 둥근 직사각형 116"/>
          <p:cNvSpPr/>
          <p:nvPr/>
        </p:nvSpPr>
        <p:spPr>
          <a:xfrm>
            <a:off x="356997" y="162035"/>
            <a:ext cx="2398109" cy="292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1463" b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마켓 주문 </a:t>
            </a:r>
            <a:r>
              <a:rPr lang="ko-KR" altLang="en-US" sz="1463" b="1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프로세스</a:t>
            </a:r>
          </a:p>
        </p:txBody>
      </p:sp>
      <p:sp>
        <p:nvSpPr>
          <p:cNvPr id="71" name="순서도: 처리 70"/>
          <p:cNvSpPr/>
          <p:nvPr/>
        </p:nvSpPr>
        <p:spPr>
          <a:xfrm>
            <a:off x="2147145" y="974822"/>
            <a:ext cx="1215925" cy="320684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로그인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순서도: 처리 73"/>
          <p:cNvSpPr/>
          <p:nvPr/>
        </p:nvSpPr>
        <p:spPr>
          <a:xfrm>
            <a:off x="6466730" y="974822"/>
            <a:ext cx="1215925" cy="49014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참좋은마켓</a:t>
            </a:r>
            <a:endParaRPr lang="en-US" altLang="ko-KR" sz="9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9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비회원가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노출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순서도: 처리 77"/>
          <p:cNvSpPr/>
          <p:nvPr/>
        </p:nvSpPr>
        <p:spPr>
          <a:xfrm>
            <a:off x="2147144" y="1506135"/>
            <a:ext cx="1215925" cy="320684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참좋은마켓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9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회원가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노출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0" name="순서도: 수행의 시작/종료 79"/>
          <p:cNvSpPr/>
          <p:nvPr/>
        </p:nvSpPr>
        <p:spPr>
          <a:xfrm>
            <a:off x="672860" y="974822"/>
            <a:ext cx="1000357" cy="320684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홈페이지접속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2" name="순서도: 수행의 시작/종료 81"/>
          <p:cNvSpPr/>
          <p:nvPr/>
        </p:nvSpPr>
        <p:spPr>
          <a:xfrm>
            <a:off x="4983192" y="974822"/>
            <a:ext cx="1000357" cy="320684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홈페이지접속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3" name="직선 화살표 연결선 82"/>
          <p:cNvCxnSpPr>
            <a:stCxn id="80" idx="3"/>
            <a:endCxn id="71" idx="1"/>
          </p:cNvCxnSpPr>
          <p:nvPr/>
        </p:nvCxnSpPr>
        <p:spPr>
          <a:xfrm>
            <a:off x="1673217" y="1135164"/>
            <a:ext cx="47392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82" idx="3"/>
          </p:cNvCxnSpPr>
          <p:nvPr/>
        </p:nvCxnSpPr>
        <p:spPr>
          <a:xfrm>
            <a:off x="5983549" y="1135164"/>
            <a:ext cx="48318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순서도: 처리 84"/>
          <p:cNvSpPr/>
          <p:nvPr/>
        </p:nvSpPr>
        <p:spPr>
          <a:xfrm>
            <a:off x="1302218" y="2105636"/>
            <a:ext cx="1215925" cy="320684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기획전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7" name="순서도: 처리 86"/>
          <p:cNvSpPr/>
          <p:nvPr/>
        </p:nvSpPr>
        <p:spPr>
          <a:xfrm>
            <a:off x="2921109" y="2105636"/>
            <a:ext cx="1215925" cy="320684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상품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8" name="순서도: 처리 87"/>
          <p:cNvSpPr/>
          <p:nvPr/>
        </p:nvSpPr>
        <p:spPr>
          <a:xfrm>
            <a:off x="1302218" y="2691976"/>
            <a:ext cx="1215925" cy="320684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구매하기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순서도: 처리 88"/>
          <p:cNvSpPr/>
          <p:nvPr/>
        </p:nvSpPr>
        <p:spPr>
          <a:xfrm>
            <a:off x="2120353" y="3337077"/>
            <a:ext cx="1215925" cy="320684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상품상세</a:t>
            </a:r>
            <a:endParaRPr lang="en-US" altLang="ko-KR" sz="9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9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회원가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노출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5107" y="3123149"/>
            <a:ext cx="3121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쿠키 체크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순서도: 처리 89"/>
          <p:cNvSpPr/>
          <p:nvPr/>
        </p:nvSpPr>
        <p:spPr>
          <a:xfrm>
            <a:off x="2120353" y="3839059"/>
            <a:ext cx="1215925" cy="320684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주문하기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순서도: 처리 90"/>
          <p:cNvSpPr/>
          <p:nvPr/>
        </p:nvSpPr>
        <p:spPr>
          <a:xfrm>
            <a:off x="2120352" y="4377650"/>
            <a:ext cx="1215925" cy="320684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주문 페이지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결제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6" name="순서도: 판단 95"/>
          <p:cNvSpPr/>
          <p:nvPr/>
        </p:nvSpPr>
        <p:spPr>
          <a:xfrm>
            <a:off x="2187620" y="4888133"/>
            <a:ext cx="1092152" cy="396618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카드결제 여부</a:t>
            </a:r>
            <a:endParaRPr lang="en-US" altLang="ko-KR" sz="8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7" name="순서도: 처리 96"/>
          <p:cNvSpPr/>
          <p:nvPr/>
        </p:nvSpPr>
        <p:spPr>
          <a:xfrm>
            <a:off x="3529071" y="5440036"/>
            <a:ext cx="1215925" cy="320684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결제대기</a:t>
            </a:r>
            <a:endParaRPr lang="en-US" altLang="ko-KR" sz="9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무통장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포인트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순서도: 처리 97"/>
          <p:cNvSpPr/>
          <p:nvPr/>
        </p:nvSpPr>
        <p:spPr>
          <a:xfrm>
            <a:off x="2126283" y="5440046"/>
            <a:ext cx="1215925" cy="320684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결제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주문 완료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0" name="직선 화살표 연결선 99"/>
          <p:cNvCxnSpPr>
            <a:stCxn id="96" idx="2"/>
            <a:endCxn id="98" idx="0"/>
          </p:cNvCxnSpPr>
          <p:nvPr/>
        </p:nvCxnSpPr>
        <p:spPr>
          <a:xfrm>
            <a:off x="2733696" y="5284751"/>
            <a:ext cx="550" cy="15529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71" idx="2"/>
            <a:endCxn id="78" idx="0"/>
          </p:cNvCxnSpPr>
          <p:nvPr/>
        </p:nvCxnSpPr>
        <p:spPr>
          <a:xfrm flipH="1">
            <a:off x="2755107" y="1295506"/>
            <a:ext cx="1" cy="21062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78" idx="2"/>
            <a:endCxn id="87" idx="0"/>
          </p:cNvCxnSpPr>
          <p:nvPr/>
        </p:nvCxnSpPr>
        <p:spPr>
          <a:xfrm rot="16200000" flipH="1">
            <a:off x="3002681" y="1579244"/>
            <a:ext cx="278817" cy="77396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78" idx="2"/>
            <a:endCxn id="85" idx="0"/>
          </p:cNvCxnSpPr>
          <p:nvPr/>
        </p:nvCxnSpPr>
        <p:spPr>
          <a:xfrm rot="5400000">
            <a:off x="2193236" y="1543764"/>
            <a:ext cx="278817" cy="84492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85" idx="2"/>
            <a:endCxn id="88" idx="0"/>
          </p:cNvCxnSpPr>
          <p:nvPr/>
        </p:nvCxnSpPr>
        <p:spPr>
          <a:xfrm>
            <a:off x="1910181" y="2426320"/>
            <a:ext cx="0" cy="26565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88" idx="2"/>
            <a:endCxn id="89" idx="0"/>
          </p:cNvCxnSpPr>
          <p:nvPr/>
        </p:nvCxnSpPr>
        <p:spPr>
          <a:xfrm rot="16200000" flipH="1">
            <a:off x="2157040" y="2765800"/>
            <a:ext cx="324417" cy="818135"/>
          </a:xfrm>
          <a:prstGeom prst="bentConnector3">
            <a:avLst>
              <a:gd name="adj1" fmla="val 2872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87" idx="2"/>
            <a:endCxn id="89" idx="0"/>
          </p:cNvCxnSpPr>
          <p:nvPr/>
        </p:nvCxnSpPr>
        <p:spPr>
          <a:xfrm rot="5400000">
            <a:off x="2673316" y="2481320"/>
            <a:ext cx="910757" cy="800756"/>
          </a:xfrm>
          <a:prstGeom prst="bentConnector3">
            <a:avLst>
              <a:gd name="adj1" fmla="val 7462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89" idx="2"/>
            <a:endCxn id="90" idx="0"/>
          </p:cNvCxnSpPr>
          <p:nvPr/>
        </p:nvCxnSpPr>
        <p:spPr>
          <a:xfrm>
            <a:off x="2728316" y="3657761"/>
            <a:ext cx="0" cy="18129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90" idx="2"/>
            <a:endCxn id="91" idx="0"/>
          </p:cNvCxnSpPr>
          <p:nvPr/>
        </p:nvCxnSpPr>
        <p:spPr>
          <a:xfrm flipH="1">
            <a:off x="2728315" y="4159743"/>
            <a:ext cx="1" cy="21790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91" idx="2"/>
            <a:endCxn id="96" idx="0"/>
          </p:cNvCxnSpPr>
          <p:nvPr/>
        </p:nvCxnSpPr>
        <p:spPr>
          <a:xfrm>
            <a:off x="2728315" y="4698334"/>
            <a:ext cx="5381" cy="18979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>
            <a:stCxn id="96" idx="3"/>
            <a:endCxn id="97" idx="0"/>
          </p:cNvCxnSpPr>
          <p:nvPr/>
        </p:nvCxnSpPr>
        <p:spPr>
          <a:xfrm>
            <a:off x="3279772" y="5086442"/>
            <a:ext cx="857262" cy="35359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순서도: 처리 149"/>
          <p:cNvSpPr/>
          <p:nvPr/>
        </p:nvSpPr>
        <p:spPr>
          <a:xfrm>
            <a:off x="2128978" y="5928085"/>
            <a:ext cx="1215925" cy="320684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배송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51" name="직선 화살표 연결선 150"/>
          <p:cNvCxnSpPr>
            <a:stCxn id="97" idx="1"/>
            <a:endCxn id="98" idx="3"/>
          </p:cNvCxnSpPr>
          <p:nvPr/>
        </p:nvCxnSpPr>
        <p:spPr>
          <a:xfrm flipH="1">
            <a:off x="3342208" y="5600378"/>
            <a:ext cx="186863" cy="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202266" y="5055434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N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481304" y="5238323"/>
            <a:ext cx="3134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Y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4" name="순서도: 처리 163"/>
          <p:cNvSpPr/>
          <p:nvPr/>
        </p:nvSpPr>
        <p:spPr>
          <a:xfrm>
            <a:off x="5532313" y="2100833"/>
            <a:ext cx="1215925" cy="320684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기획전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5" name="순서도: 처리 164"/>
          <p:cNvSpPr/>
          <p:nvPr/>
        </p:nvSpPr>
        <p:spPr>
          <a:xfrm>
            <a:off x="5532313" y="2687173"/>
            <a:ext cx="1215925" cy="320684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구매하기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6" name="직선 화살표 연결선 165"/>
          <p:cNvCxnSpPr>
            <a:stCxn id="164" idx="2"/>
            <a:endCxn id="165" idx="0"/>
          </p:cNvCxnSpPr>
          <p:nvPr/>
        </p:nvCxnSpPr>
        <p:spPr>
          <a:xfrm>
            <a:off x="6140276" y="2421517"/>
            <a:ext cx="0" cy="26565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순서도: 처리 166"/>
          <p:cNvSpPr/>
          <p:nvPr/>
        </p:nvSpPr>
        <p:spPr>
          <a:xfrm>
            <a:off x="7388478" y="2109568"/>
            <a:ext cx="1215925" cy="320684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상품</a:t>
            </a:r>
            <a:endParaRPr lang="en-US" altLang="ko-KR" sz="9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9" name="순서도: 처리 168"/>
          <p:cNvSpPr/>
          <p:nvPr/>
        </p:nvSpPr>
        <p:spPr>
          <a:xfrm>
            <a:off x="6459000" y="3299043"/>
            <a:ext cx="1215925" cy="42482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상품상세</a:t>
            </a:r>
            <a:endParaRPr lang="en-US" altLang="ko-KR" sz="9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9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비회원가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노출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가입유도 버튼 노출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7583006" y="3137311"/>
            <a:ext cx="3121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쿠키 체크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순서도: 처리 171"/>
          <p:cNvSpPr/>
          <p:nvPr/>
        </p:nvSpPr>
        <p:spPr>
          <a:xfrm>
            <a:off x="7166814" y="3950286"/>
            <a:ext cx="1215925" cy="320684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주문하기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3" name="순서도: 처리 172"/>
          <p:cNvSpPr/>
          <p:nvPr/>
        </p:nvSpPr>
        <p:spPr>
          <a:xfrm>
            <a:off x="6374265" y="4497392"/>
            <a:ext cx="1215925" cy="320684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주문 페이지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결제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5" name="순서도: 판단 174"/>
          <p:cNvSpPr/>
          <p:nvPr/>
        </p:nvSpPr>
        <p:spPr>
          <a:xfrm>
            <a:off x="6441533" y="5007875"/>
            <a:ext cx="1092152" cy="396618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카드결제 여부</a:t>
            </a:r>
            <a:endParaRPr lang="en-US" altLang="ko-KR" sz="8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6" name="순서도: 처리 175"/>
          <p:cNvSpPr/>
          <p:nvPr/>
        </p:nvSpPr>
        <p:spPr>
          <a:xfrm>
            <a:off x="7782984" y="5559778"/>
            <a:ext cx="1215925" cy="320684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결제대기</a:t>
            </a:r>
            <a:endParaRPr lang="en-US" altLang="ko-KR" sz="9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무통장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7" name="순서도: 처리 176"/>
          <p:cNvSpPr/>
          <p:nvPr/>
        </p:nvSpPr>
        <p:spPr>
          <a:xfrm>
            <a:off x="6380196" y="5559788"/>
            <a:ext cx="1215925" cy="320684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결제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주문 완료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78" name="직선 화살표 연결선 177"/>
          <p:cNvCxnSpPr>
            <a:stCxn id="175" idx="2"/>
            <a:endCxn id="177" idx="0"/>
          </p:cNvCxnSpPr>
          <p:nvPr/>
        </p:nvCxnSpPr>
        <p:spPr>
          <a:xfrm>
            <a:off x="6987609" y="5404493"/>
            <a:ext cx="550" cy="15529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173" idx="2"/>
            <a:endCxn id="175" idx="0"/>
          </p:cNvCxnSpPr>
          <p:nvPr/>
        </p:nvCxnSpPr>
        <p:spPr>
          <a:xfrm>
            <a:off x="6982228" y="4818076"/>
            <a:ext cx="5381" cy="18979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꺾인 연결선 191"/>
          <p:cNvCxnSpPr>
            <a:stCxn id="175" idx="3"/>
            <a:endCxn id="176" idx="0"/>
          </p:cNvCxnSpPr>
          <p:nvPr/>
        </p:nvCxnSpPr>
        <p:spPr>
          <a:xfrm>
            <a:off x="7533685" y="5206184"/>
            <a:ext cx="857262" cy="35359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76" idx="1"/>
            <a:endCxn id="177" idx="3"/>
          </p:cNvCxnSpPr>
          <p:nvPr/>
        </p:nvCxnSpPr>
        <p:spPr>
          <a:xfrm flipH="1">
            <a:off x="7596121" y="5720120"/>
            <a:ext cx="186863" cy="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7456179" y="5175176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N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735217" y="5358065"/>
            <a:ext cx="3134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Y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99" name="직선 화살표 연결선 198"/>
          <p:cNvCxnSpPr>
            <a:stCxn id="98" idx="2"/>
            <a:endCxn id="150" idx="0"/>
          </p:cNvCxnSpPr>
          <p:nvPr/>
        </p:nvCxnSpPr>
        <p:spPr>
          <a:xfrm>
            <a:off x="2734246" y="5760730"/>
            <a:ext cx="2695" cy="16735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순서도: 처리 199"/>
          <p:cNvSpPr/>
          <p:nvPr/>
        </p:nvSpPr>
        <p:spPr>
          <a:xfrm>
            <a:off x="5766302" y="3950286"/>
            <a:ext cx="1215925" cy="320684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로그인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4890177" y="3727046"/>
            <a:ext cx="15609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블러처리된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영역 클릭 시 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9" name="꺾인 연결선 158"/>
          <p:cNvCxnSpPr>
            <a:stCxn id="74" idx="2"/>
            <a:endCxn id="167" idx="0"/>
          </p:cNvCxnSpPr>
          <p:nvPr/>
        </p:nvCxnSpPr>
        <p:spPr>
          <a:xfrm rot="16200000" flipH="1">
            <a:off x="7213264" y="1326391"/>
            <a:ext cx="644606" cy="921748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74" idx="2"/>
            <a:endCxn id="164" idx="0"/>
          </p:cNvCxnSpPr>
          <p:nvPr/>
        </p:nvCxnSpPr>
        <p:spPr>
          <a:xfrm rot="5400000">
            <a:off x="6289550" y="1315689"/>
            <a:ext cx="635871" cy="934417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꺾인 연결선 202"/>
          <p:cNvCxnSpPr>
            <a:stCxn id="167" idx="2"/>
            <a:endCxn id="169" idx="0"/>
          </p:cNvCxnSpPr>
          <p:nvPr/>
        </p:nvCxnSpPr>
        <p:spPr>
          <a:xfrm rot="5400000">
            <a:off x="7097307" y="2399908"/>
            <a:ext cx="868791" cy="929478"/>
          </a:xfrm>
          <a:prstGeom prst="bentConnector3">
            <a:avLst>
              <a:gd name="adj1" fmla="val 8276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꺾인 연결선 212"/>
          <p:cNvCxnSpPr>
            <a:stCxn id="200" idx="1"/>
            <a:endCxn id="89" idx="3"/>
          </p:cNvCxnSpPr>
          <p:nvPr/>
        </p:nvCxnSpPr>
        <p:spPr>
          <a:xfrm rot="10800000">
            <a:off x="3336278" y="3497420"/>
            <a:ext cx="2430024" cy="61320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꺾인 연결선 215"/>
          <p:cNvCxnSpPr>
            <a:stCxn id="165" idx="2"/>
            <a:endCxn id="169" idx="0"/>
          </p:cNvCxnSpPr>
          <p:nvPr/>
        </p:nvCxnSpPr>
        <p:spPr>
          <a:xfrm rot="16200000" flipH="1">
            <a:off x="6458026" y="2690106"/>
            <a:ext cx="291186" cy="92668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꺾인 연결선 220"/>
          <p:cNvCxnSpPr>
            <a:stCxn id="169" idx="2"/>
            <a:endCxn id="200" idx="0"/>
          </p:cNvCxnSpPr>
          <p:nvPr/>
        </p:nvCxnSpPr>
        <p:spPr>
          <a:xfrm rot="5400000">
            <a:off x="6607403" y="3490725"/>
            <a:ext cx="226423" cy="6926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꺾인 연결선 224"/>
          <p:cNvCxnSpPr>
            <a:stCxn id="169" idx="2"/>
            <a:endCxn id="172" idx="0"/>
          </p:cNvCxnSpPr>
          <p:nvPr/>
        </p:nvCxnSpPr>
        <p:spPr>
          <a:xfrm rot="16200000" flipH="1">
            <a:off x="7307659" y="3483167"/>
            <a:ext cx="226423" cy="70781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꺾인 연결선 227"/>
          <p:cNvCxnSpPr>
            <a:stCxn id="172" idx="2"/>
            <a:endCxn id="173" idx="0"/>
          </p:cNvCxnSpPr>
          <p:nvPr/>
        </p:nvCxnSpPr>
        <p:spPr>
          <a:xfrm rot="5400000">
            <a:off x="7265292" y="3987907"/>
            <a:ext cx="226422" cy="79254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7962316" y="5883886"/>
            <a:ext cx="1560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마이페이지에서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완납 진행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722234" y="5760026"/>
            <a:ext cx="1560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마이페이지에서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완납 진행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3" name="순서도: 처리 242"/>
          <p:cNvSpPr/>
          <p:nvPr/>
        </p:nvSpPr>
        <p:spPr>
          <a:xfrm>
            <a:off x="6374265" y="6040287"/>
            <a:ext cx="1215925" cy="320684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배송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44" name="직선 화살표 연결선 243"/>
          <p:cNvCxnSpPr>
            <a:endCxn id="243" idx="0"/>
          </p:cNvCxnSpPr>
          <p:nvPr/>
        </p:nvCxnSpPr>
        <p:spPr>
          <a:xfrm>
            <a:off x="6979533" y="5872932"/>
            <a:ext cx="2695" cy="16735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11836" y="1290577"/>
            <a:ext cx="3121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쿠키 체크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620894" y="1279841"/>
            <a:ext cx="1020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쿠키 체크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437332" y="1718339"/>
            <a:ext cx="22043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마켓메인에서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로그인 유도 </a:t>
            </a:r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성공시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3" name="꺾인 연결선 72"/>
          <p:cNvCxnSpPr>
            <a:stCxn id="74" idx="2"/>
            <a:endCxn id="78" idx="3"/>
          </p:cNvCxnSpPr>
          <p:nvPr/>
        </p:nvCxnSpPr>
        <p:spPr>
          <a:xfrm rot="5400000">
            <a:off x="5118124" y="-290093"/>
            <a:ext cx="201515" cy="371162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22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마켓</a:t>
            </a:r>
            <a:r>
              <a:rPr lang="en-US" altLang="ko-KR" dirty="0" smtClean="0"/>
              <a:t>_</a:t>
            </a:r>
            <a:r>
              <a:rPr lang="ko-KR" altLang="en-US" dirty="0" smtClean="0"/>
              <a:t>메인</a:t>
            </a:r>
            <a:r>
              <a:rPr lang="en-US" altLang="ko-KR" dirty="0"/>
              <a:t>_MO</a:t>
            </a:r>
            <a:endParaRPr lang="ko-KR" altLang="en-US" dirty="0">
              <a:latin typeface="+mj-lt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Market_main</a:t>
            </a:r>
            <a:r>
              <a:rPr lang="en-US" altLang="ko-KR" dirty="0" err="1" smtClean="0">
                <a:latin typeface="+mj-lt"/>
              </a:rPr>
              <a:t>_MO</a:t>
            </a:r>
            <a:endParaRPr lang="ko-KR" altLang="en-US" dirty="0"/>
          </a:p>
        </p:txBody>
      </p:sp>
      <p:graphicFrame>
        <p:nvGraphicFramePr>
          <p:cNvPr id="10" name="Group 135">
            <a:extLst>
              <a:ext uri="{FF2B5EF4-FFF2-40B4-BE49-F238E27FC236}">
                <a16:creationId xmlns="" xmlns:a16="http://schemas.microsoft.com/office/drawing/2014/main" id="{55213458-F7C2-47E0-915A-F59A6BDCC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952590"/>
              </p:ext>
            </p:extLst>
          </p:nvPr>
        </p:nvGraphicFramePr>
        <p:xfrm>
          <a:off x="7837092" y="555626"/>
          <a:ext cx="2003329" cy="5401454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1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173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97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신설 페이지 경로</a:t>
                      </a:r>
                      <a:endParaRPr kumimoji="1" lang="en-US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홈페이지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상단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GNB &gt;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테마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참좋은마켓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미정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기획전 및 마켓 소개 배너</a:t>
                      </a:r>
                      <a:endParaRPr kumimoji="0" lang="en-US" altLang="ko-KR" sz="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참좋은마켓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상품 기획전 배너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클릭 시 해당 배너 상세페이지 이동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등록개수 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 5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참좋은마켓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상품 리스트 영역</a:t>
                      </a:r>
                      <a:endParaRPr kumimoji="0" lang="en-US" altLang="ko-KR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한 페이지당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 노출 개수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 : 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건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등록된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마켓 전체 상품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 터치 시 상품상세 페이지로 이동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 전체 건수 노출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6459591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판매상태값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영역</a:t>
                      </a:r>
                      <a:endParaRPr kumimoji="0" lang="en-US" altLang="ko-KR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ERP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관리 페이지에서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구분값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변경기능 추가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ON SALE(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판매중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-&gt;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상품상세링크 활성화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SOLD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OUT(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판매중단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-&gt;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상세링크 아웃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블럭처리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Coming Soon(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판매예정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-&gt;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 링크 아웃 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블럭처리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950056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상품 이미지 노출</a:t>
                      </a:r>
                      <a:endParaRPr kumimoji="0" lang="en-US" altLang="ko-KR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이름 영역</a:t>
                      </a: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상품이름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두줄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  그 이상일 경우 </a:t>
                      </a: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줄임처리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5290707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판매기간 노출 영역</a:t>
                      </a: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판매기간 텍스트 입력 영역 </a:t>
                      </a: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한줄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제한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8842739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설명 영역</a:t>
                      </a: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설명 텍스트 입력 영역 </a:t>
                      </a: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두줄로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제한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두줄 이상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넘어갈 시 </a:t>
                      </a: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말줄임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처리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6190732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판매가 노출 영역 </a:t>
                      </a:r>
                      <a:endParaRPr kumimoji="1" lang="en-US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CASE 1 </a:t>
                      </a:r>
                      <a:r>
                        <a:rPr kumimoji="1" lang="ko-KR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 로그인 시</a:t>
                      </a:r>
                      <a:endParaRPr kumimoji="1" lang="en-US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비회원가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노출 및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블러처리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잠금 영역 터치 시 로그인 페이지로 이동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ㄴ 로그인 시 해당페이지로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재랜딩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및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비회원가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취소선 처리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/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</a:t>
                      </a:r>
                      <a:r>
                        <a:rPr kumimoji="1" lang="ko-KR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노출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CASE 2 </a:t>
                      </a:r>
                      <a:r>
                        <a:rPr kumimoji="1" lang="ko-KR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 시 </a:t>
                      </a:r>
                      <a:r>
                        <a:rPr kumimoji="1" lang="en-US" altLang="ko-KR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(8-1 </a:t>
                      </a:r>
                      <a:r>
                        <a:rPr kumimoji="1" lang="ko-KR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참고</a:t>
                      </a:r>
                      <a:r>
                        <a:rPr kumimoji="1" lang="en-US" altLang="ko-KR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비회원가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취소선 처리 및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노출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3184810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카테고리 영역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추후 상품 개수가 많아질 경우 추가 개발 가능성을 염두에 두고 해당 영역을 잡아놓음 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숨김 처리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더보기</a:t>
                      </a:r>
                      <a:r>
                        <a:rPr kumimoji="1" lang="ko-KR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버튼</a:t>
                      </a:r>
                      <a:endParaRPr kumimoji="1" lang="en-US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더보기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버튼 클릭 시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건씩 추가 노출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 10-1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 노출되어있는 페이지 넘버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 10-2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아직 노출되지 않고 남아있는 페이지 넘버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80607" r="1959"/>
          <a:stretch/>
        </p:blipFill>
        <p:spPr>
          <a:xfrm>
            <a:off x="5297120" y="4721686"/>
            <a:ext cx="2266119" cy="902959"/>
          </a:xfrm>
          <a:prstGeom prst="rect">
            <a:avLst/>
          </a:prstGeom>
        </p:spPr>
      </p:pic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3A19BDC2-E70A-4CF6-AAC8-D2C81E63932B}"/>
              </a:ext>
            </a:extLst>
          </p:cNvPr>
          <p:cNvSpPr/>
          <p:nvPr/>
        </p:nvSpPr>
        <p:spPr>
          <a:xfrm>
            <a:off x="2935103" y="3378391"/>
            <a:ext cx="2050634" cy="107278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ko-KR" altLang="en-US" sz="10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상품 </a:t>
            </a:r>
            <a:r>
              <a:rPr lang="en-US" altLang="ko-KR" sz="10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IMAGE</a:t>
            </a:r>
            <a:endParaRPr lang="ko-KR" altLang="en-US" sz="100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F8E41EAE-7631-4557-B205-F1810F82C443}"/>
              </a:ext>
            </a:extLst>
          </p:cNvPr>
          <p:cNvSpPr/>
          <p:nvPr/>
        </p:nvSpPr>
        <p:spPr>
          <a:xfrm>
            <a:off x="2960312" y="4451177"/>
            <a:ext cx="2034876" cy="1189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5C68DA1A-9001-46AE-B05C-4C17FBC926B2}"/>
              </a:ext>
            </a:extLst>
          </p:cNvPr>
          <p:cNvSpPr txBox="1"/>
          <p:nvPr/>
        </p:nvSpPr>
        <p:spPr>
          <a:xfrm>
            <a:off x="2869103" y="4473825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dirty="0" smtClean="0">
                <a:latin typeface="+mj-ea"/>
                <a:ea typeface="+mj-ea"/>
              </a:rPr>
              <a:t>[</a:t>
            </a:r>
            <a:r>
              <a:rPr lang="ko-KR" altLang="en-US" sz="1000" b="1" dirty="0" err="1" smtClean="0">
                <a:latin typeface="+mj-ea"/>
                <a:ea typeface="+mj-ea"/>
              </a:rPr>
              <a:t>참좋은마켓</a:t>
            </a:r>
            <a:r>
              <a:rPr lang="en-US" altLang="ko-KR" sz="1000" b="1" dirty="0" smtClean="0">
                <a:latin typeface="+mj-ea"/>
                <a:ea typeface="+mj-ea"/>
              </a:rPr>
              <a:t>] </a:t>
            </a:r>
            <a:r>
              <a:rPr lang="ko-KR" altLang="en-US" sz="1000" b="1" dirty="0" smtClean="0">
                <a:latin typeface="+mj-ea"/>
                <a:ea typeface="+mj-ea"/>
              </a:rPr>
              <a:t>스페인 </a:t>
            </a:r>
            <a:r>
              <a:rPr lang="ko-KR" altLang="en-US" sz="1000" b="1" dirty="0" err="1" smtClean="0">
                <a:latin typeface="+mj-ea"/>
                <a:ea typeface="+mj-ea"/>
              </a:rPr>
              <a:t>트러플</a:t>
            </a:r>
            <a:r>
              <a:rPr lang="ko-KR" altLang="en-US" sz="1000" b="1" dirty="0" smtClean="0">
                <a:latin typeface="+mj-ea"/>
                <a:ea typeface="+mj-ea"/>
              </a:rPr>
              <a:t> 오일</a:t>
            </a:r>
            <a:r>
              <a:rPr lang="en-US" altLang="ko-KR" sz="1000" b="1" dirty="0" smtClean="0">
                <a:latin typeface="+mj-ea"/>
                <a:ea typeface="+mj-ea"/>
              </a:rPr>
              <a:t>SET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9C30A4B7-6E09-41EE-BD71-70D7DC6F6943}"/>
              </a:ext>
            </a:extLst>
          </p:cNvPr>
          <p:cNvSpPr txBox="1"/>
          <p:nvPr/>
        </p:nvSpPr>
        <p:spPr>
          <a:xfrm>
            <a:off x="2890568" y="4763135"/>
            <a:ext cx="20506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스페인에서 직접 만든 최상급 엑스트라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버진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올리브 오일과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트러플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2021.06.07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재고소진시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303694" y="1042311"/>
            <a:ext cx="2116634" cy="2462511"/>
            <a:chOff x="5391185" y="895965"/>
            <a:chExt cx="2116634" cy="2462511"/>
          </a:xfrm>
        </p:grpSpPr>
        <p:sp>
          <p:nvSpPr>
            <p:cNvPr id="129" name="직사각형 128">
              <a:extLst>
                <a:ext uri="{FF2B5EF4-FFF2-40B4-BE49-F238E27FC236}">
                  <a16:creationId xmlns="" xmlns:a16="http://schemas.microsoft.com/office/drawing/2014/main" id="{3A19BDC2-E70A-4CF6-AAC8-D2C81E63932B}"/>
                </a:ext>
              </a:extLst>
            </p:cNvPr>
            <p:cNvSpPr/>
            <p:nvPr/>
          </p:nvSpPr>
          <p:spPr>
            <a:xfrm>
              <a:off x="5457185" y="895965"/>
              <a:ext cx="2050634" cy="1072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r>
                <a:rPr lang="ko-KR" altLang="en-US" sz="1000" dirty="0" smtClean="0">
                  <a:solidFill>
                    <a:srgbClr val="5F5F5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상품 </a:t>
              </a:r>
              <a:r>
                <a:rPr lang="en-US" altLang="ko-KR" sz="1000" dirty="0" smtClean="0">
                  <a:solidFill>
                    <a:srgbClr val="5F5F5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IMAGE</a:t>
              </a:r>
              <a:endParaRPr lang="ko-KR" altLang="en-US" sz="1000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="" xmlns:a16="http://schemas.microsoft.com/office/drawing/2014/main" id="{F8E41EAE-7631-4557-B205-F1810F82C443}"/>
                </a:ext>
              </a:extLst>
            </p:cNvPr>
            <p:cNvSpPr/>
            <p:nvPr/>
          </p:nvSpPr>
          <p:spPr>
            <a:xfrm>
              <a:off x="5457185" y="1968751"/>
              <a:ext cx="2050634" cy="1389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ko-KR" altLang="en-US" sz="70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="" xmlns:a16="http://schemas.microsoft.com/office/drawing/2014/main" id="{5C68DA1A-9001-46AE-B05C-4C17FBC926B2}"/>
                </a:ext>
              </a:extLst>
            </p:cNvPr>
            <p:cNvSpPr txBox="1"/>
            <p:nvPr/>
          </p:nvSpPr>
          <p:spPr>
            <a:xfrm>
              <a:off x="5391185" y="1991399"/>
              <a:ext cx="19463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00" b="1" dirty="0" smtClean="0">
                  <a:latin typeface="+mj-ea"/>
                  <a:ea typeface="+mj-ea"/>
                </a:rPr>
                <a:t>[</a:t>
              </a:r>
              <a:r>
                <a:rPr lang="ko-KR" altLang="en-US" sz="1000" b="1" dirty="0" err="1" smtClean="0">
                  <a:latin typeface="+mj-ea"/>
                  <a:ea typeface="+mj-ea"/>
                </a:rPr>
                <a:t>참좋은마켓</a:t>
              </a:r>
              <a:r>
                <a:rPr lang="en-US" altLang="ko-KR" sz="1000" b="1" dirty="0" smtClean="0">
                  <a:latin typeface="+mj-ea"/>
                  <a:ea typeface="+mj-ea"/>
                </a:rPr>
                <a:t>] </a:t>
              </a:r>
              <a:r>
                <a:rPr lang="ko-KR" altLang="en-US" sz="1000" b="1" dirty="0" smtClean="0">
                  <a:latin typeface="+mj-ea"/>
                  <a:ea typeface="+mj-ea"/>
                </a:rPr>
                <a:t>스페인 </a:t>
              </a:r>
              <a:r>
                <a:rPr lang="ko-KR" altLang="en-US" sz="1000" b="1" dirty="0" err="1" smtClean="0">
                  <a:latin typeface="+mj-ea"/>
                  <a:ea typeface="+mj-ea"/>
                </a:rPr>
                <a:t>트러플</a:t>
              </a:r>
              <a:r>
                <a:rPr lang="ko-KR" altLang="en-US" sz="1000" b="1" dirty="0" smtClean="0">
                  <a:latin typeface="+mj-ea"/>
                  <a:ea typeface="+mj-ea"/>
                </a:rPr>
                <a:t> 오일</a:t>
              </a:r>
              <a:endParaRPr lang="en-US" altLang="ko-KR" sz="1000" b="1" dirty="0" smtClean="0">
                <a:latin typeface="+mj-ea"/>
                <a:ea typeface="+mj-ea"/>
              </a:endParaRPr>
            </a:p>
            <a:p>
              <a:pPr algn="l"/>
              <a:r>
                <a:rPr lang="en-US" altLang="ko-KR" sz="1000" b="1" dirty="0" smtClean="0">
                  <a:latin typeface="+mj-ea"/>
                  <a:ea typeface="+mj-ea"/>
                </a:rPr>
                <a:t>SET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A19BDC2-E70A-4CF6-AAC8-D2C81E63932B}"/>
              </a:ext>
            </a:extLst>
          </p:cNvPr>
          <p:cNvSpPr/>
          <p:nvPr/>
        </p:nvSpPr>
        <p:spPr>
          <a:xfrm>
            <a:off x="430824" y="3443814"/>
            <a:ext cx="2050634" cy="107278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ko-KR" altLang="en-US" sz="10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상품 </a:t>
            </a:r>
            <a:r>
              <a:rPr lang="en-US" altLang="ko-KR" sz="10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IMAGE</a:t>
            </a:r>
            <a:endParaRPr lang="ko-KR" altLang="en-US" sz="100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347" y="3525685"/>
            <a:ext cx="548896" cy="1893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700" b="1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ON SALE</a:t>
            </a:r>
            <a:endParaRPr lang="ko-KR" altLang="en-US" sz="700" b="1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1" name="타원 6">
            <a:extLst>
              <a:ext uri="{FF2B5EF4-FFF2-40B4-BE49-F238E27FC236}">
                <a16:creationId xmlns="" xmlns:a16="http://schemas.microsoft.com/office/drawing/2014/main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52" y="3524537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3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42" name="타원 6">
            <a:extLst>
              <a:ext uri="{FF2B5EF4-FFF2-40B4-BE49-F238E27FC236}">
                <a16:creationId xmlns="" xmlns:a16="http://schemas.microsoft.com/office/drawing/2014/main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024" y="3715037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4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43" name="타원 6">
            <a:extLst>
              <a:ext uri="{FF2B5EF4-FFF2-40B4-BE49-F238E27FC236}">
                <a16:creationId xmlns="" xmlns:a16="http://schemas.microsoft.com/office/drawing/2014/main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774" y="4525434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5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44" name="타원 6">
            <a:extLst>
              <a:ext uri="{FF2B5EF4-FFF2-40B4-BE49-F238E27FC236}">
                <a16:creationId xmlns="" xmlns:a16="http://schemas.microsoft.com/office/drawing/2014/main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621" y="5118416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6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45" name="타원 6">
            <a:extLst>
              <a:ext uri="{FF2B5EF4-FFF2-40B4-BE49-F238E27FC236}">
                <a16:creationId xmlns="" xmlns:a16="http://schemas.microsoft.com/office/drawing/2014/main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258" y="4815699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7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3A19BDC2-E70A-4CF6-AAC8-D2C81E63932B}"/>
              </a:ext>
            </a:extLst>
          </p:cNvPr>
          <p:cNvSpPr/>
          <p:nvPr/>
        </p:nvSpPr>
        <p:spPr>
          <a:xfrm>
            <a:off x="2917244" y="1006525"/>
            <a:ext cx="2050634" cy="107278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ko-KR" altLang="en-US" sz="10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상품 </a:t>
            </a:r>
            <a:r>
              <a:rPr lang="en-US" altLang="ko-KR" sz="10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IMAGE</a:t>
            </a:r>
            <a:endParaRPr lang="ko-KR" altLang="en-US" sz="100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F8E41EAE-7631-4557-B205-F1810F82C443}"/>
              </a:ext>
            </a:extLst>
          </p:cNvPr>
          <p:cNvSpPr/>
          <p:nvPr/>
        </p:nvSpPr>
        <p:spPr>
          <a:xfrm>
            <a:off x="2917244" y="2079312"/>
            <a:ext cx="2050634" cy="1189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5C68DA1A-9001-46AE-B05C-4C17FBC926B2}"/>
              </a:ext>
            </a:extLst>
          </p:cNvPr>
          <p:cNvSpPr txBox="1"/>
          <p:nvPr/>
        </p:nvSpPr>
        <p:spPr>
          <a:xfrm>
            <a:off x="2851244" y="2101959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dirty="0" smtClean="0">
                <a:latin typeface="+mj-ea"/>
                <a:ea typeface="+mj-ea"/>
              </a:rPr>
              <a:t>[</a:t>
            </a:r>
            <a:r>
              <a:rPr lang="ko-KR" altLang="en-US" sz="1000" b="1" dirty="0" err="1" smtClean="0">
                <a:latin typeface="+mj-ea"/>
                <a:ea typeface="+mj-ea"/>
              </a:rPr>
              <a:t>참좋은마켓</a:t>
            </a:r>
            <a:r>
              <a:rPr lang="en-US" altLang="ko-KR" sz="1000" b="1" dirty="0" smtClean="0">
                <a:latin typeface="+mj-ea"/>
                <a:ea typeface="+mj-ea"/>
              </a:rPr>
              <a:t>] </a:t>
            </a:r>
            <a:r>
              <a:rPr lang="ko-KR" altLang="en-US" sz="1000" b="1" dirty="0" smtClean="0">
                <a:latin typeface="+mj-ea"/>
                <a:ea typeface="+mj-ea"/>
              </a:rPr>
              <a:t>스페인 </a:t>
            </a:r>
            <a:r>
              <a:rPr lang="ko-KR" altLang="en-US" sz="1000" b="1" dirty="0" err="1" smtClean="0">
                <a:latin typeface="+mj-ea"/>
                <a:ea typeface="+mj-ea"/>
              </a:rPr>
              <a:t>트러플</a:t>
            </a:r>
            <a:r>
              <a:rPr lang="ko-KR" altLang="en-US" sz="1000" b="1" dirty="0" smtClean="0">
                <a:latin typeface="+mj-ea"/>
                <a:ea typeface="+mj-ea"/>
              </a:rPr>
              <a:t> 오일</a:t>
            </a:r>
            <a:r>
              <a:rPr lang="en-US" altLang="ko-KR" sz="1000" b="1" dirty="0" smtClean="0">
                <a:latin typeface="+mj-ea"/>
                <a:ea typeface="+mj-ea"/>
              </a:rPr>
              <a:t>SET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23073" y="2028391"/>
            <a:ext cx="2243407" cy="929905"/>
          </a:xfrm>
          <a:prstGeom prst="roundRect">
            <a:avLst>
              <a:gd name="adj" fmla="val 5556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ko-KR" altLang="en-US" sz="800" dirty="0">
                <a:solidFill>
                  <a:srgbClr val="5F5F5F"/>
                </a:solidFill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기획전 </a:t>
            </a:r>
            <a:r>
              <a:rPr lang="en-US" altLang="ko-KR" sz="800" dirty="0" smtClean="0">
                <a:solidFill>
                  <a:srgbClr val="5F5F5F"/>
                </a:solidFill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/ </a:t>
            </a:r>
            <a:r>
              <a:rPr lang="ko-KR" altLang="en-US" sz="800" dirty="0" smtClean="0">
                <a:solidFill>
                  <a:srgbClr val="5F5F5F"/>
                </a:solidFill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이벤트 배너 영역</a:t>
            </a:r>
            <a:endParaRPr lang="ko-KR" altLang="en-US" sz="800" dirty="0">
              <a:solidFill>
                <a:srgbClr val="5F5F5F"/>
              </a:solidFill>
              <a:latin typeface="+mj-lt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431682" y="2821230"/>
            <a:ext cx="282299" cy="86685"/>
            <a:chOff x="525778" y="5393639"/>
            <a:chExt cx="282299" cy="74298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xmlns="" id="{19DEE034-0CA4-4963-9065-92D4B5AC7544}"/>
                </a:ext>
              </a:extLst>
            </p:cNvPr>
            <p:cNvSpPr/>
            <p:nvPr/>
          </p:nvSpPr>
          <p:spPr>
            <a:xfrm>
              <a:off x="525778" y="5393639"/>
              <a:ext cx="74298" cy="7429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ko-KR" altLang="en-US" sz="80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xmlns="" id="{1B565D89-336B-4320-8C99-38E09668702F}"/>
                </a:ext>
              </a:extLst>
            </p:cNvPr>
            <p:cNvSpPr/>
            <p:nvPr/>
          </p:nvSpPr>
          <p:spPr>
            <a:xfrm>
              <a:off x="631657" y="5393639"/>
              <a:ext cx="74298" cy="7429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ko-KR" altLang="en-US" sz="80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xmlns="" id="{89405017-10EF-40A4-8FE7-F49F319B4B57}"/>
                </a:ext>
              </a:extLst>
            </p:cNvPr>
            <p:cNvSpPr/>
            <p:nvPr/>
          </p:nvSpPr>
          <p:spPr>
            <a:xfrm>
              <a:off x="733779" y="5393639"/>
              <a:ext cx="74298" cy="7429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ko-KR" altLang="en-US" sz="80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6D2841F3-1384-4B1B-9B75-6151634B834D}"/>
              </a:ext>
            </a:extLst>
          </p:cNvPr>
          <p:cNvSpPr/>
          <p:nvPr/>
        </p:nvSpPr>
        <p:spPr>
          <a:xfrm>
            <a:off x="314125" y="1593751"/>
            <a:ext cx="2282400" cy="32480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화살표: 왼쪽 10">
            <a:extLst>
              <a:ext uri="{FF2B5EF4-FFF2-40B4-BE49-F238E27FC236}">
                <a16:creationId xmlns="" xmlns:a16="http://schemas.microsoft.com/office/drawing/2014/main" id="{3C7505D6-DA08-450E-A3DD-EDE2A20E9EEB}"/>
              </a:ext>
            </a:extLst>
          </p:cNvPr>
          <p:cNvSpPr/>
          <p:nvPr/>
        </p:nvSpPr>
        <p:spPr>
          <a:xfrm>
            <a:off x="381804" y="1668378"/>
            <a:ext cx="211760" cy="217148"/>
          </a:xfrm>
          <a:prstGeom prst="leftArrow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DC4BFF93-159E-4AAA-A227-F1D58CD10022}"/>
              </a:ext>
            </a:extLst>
          </p:cNvPr>
          <p:cNvSpPr txBox="1"/>
          <p:nvPr/>
        </p:nvSpPr>
        <p:spPr>
          <a:xfrm>
            <a:off x="1079231" y="1653911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smtClean="0">
                <a:latin typeface="+mj-ea"/>
                <a:ea typeface="+mj-ea"/>
              </a:rPr>
              <a:t>참좋은마켓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86087" y="3248768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전체</a:t>
            </a:r>
            <a:r>
              <a:rPr lang="ko-KR" altLang="en-US" sz="800" b="1" dirty="0" smtClean="0">
                <a:latin typeface="+mj-lt"/>
                <a:ea typeface="+mj-ea"/>
              </a:rPr>
              <a:t> </a:t>
            </a:r>
            <a:r>
              <a:rPr lang="en-US" altLang="ko-KR" sz="800" b="1" dirty="0" smtClean="0">
                <a:latin typeface="+mj-lt"/>
                <a:ea typeface="+mj-ea"/>
              </a:rPr>
              <a:t>: </a:t>
            </a:r>
            <a:r>
              <a:rPr lang="en-US" altLang="ko-KR" sz="800" b="1" dirty="0" smtClean="0">
                <a:solidFill>
                  <a:schemeClr val="tx2"/>
                </a:solidFill>
                <a:latin typeface="+mj-lt"/>
                <a:ea typeface="+mj-ea"/>
              </a:rPr>
              <a:t>12</a:t>
            </a:r>
            <a:r>
              <a:rPr lang="ko-KR" altLang="en-US" sz="800" b="1" dirty="0" smtClean="0">
                <a:solidFill>
                  <a:schemeClr val="tx2"/>
                </a:solidFill>
                <a:latin typeface="+mj-lt"/>
                <a:ea typeface="+mj-ea"/>
              </a:rPr>
              <a:t>건</a:t>
            </a:r>
            <a:endParaRPr lang="ko-KR" altLang="en-US" sz="800" b="1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sp>
        <p:nvSpPr>
          <p:cNvPr id="72" name="타원 6">
            <a:extLst>
              <a:ext uri="{FF2B5EF4-FFF2-40B4-BE49-F238E27FC236}">
                <a16:creationId xmlns="" xmlns:a16="http://schemas.microsoft.com/office/drawing/2014/main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77" y="3246962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F8E41EAE-7631-4557-B205-F1810F82C443}"/>
              </a:ext>
            </a:extLst>
          </p:cNvPr>
          <p:cNvSpPr/>
          <p:nvPr/>
        </p:nvSpPr>
        <p:spPr>
          <a:xfrm>
            <a:off x="429820" y="4512913"/>
            <a:ext cx="2050634" cy="1169722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5C68DA1A-9001-46AE-B05C-4C17FBC926B2}"/>
              </a:ext>
            </a:extLst>
          </p:cNvPr>
          <p:cNvSpPr txBox="1"/>
          <p:nvPr/>
        </p:nvSpPr>
        <p:spPr>
          <a:xfrm>
            <a:off x="374552" y="4501004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dirty="0" smtClean="0">
                <a:latin typeface="+mj-ea"/>
                <a:ea typeface="+mj-ea"/>
              </a:rPr>
              <a:t>[</a:t>
            </a:r>
            <a:r>
              <a:rPr lang="ko-KR" altLang="en-US" sz="1000" b="1" dirty="0" err="1" smtClean="0">
                <a:latin typeface="+mj-ea"/>
                <a:ea typeface="+mj-ea"/>
              </a:rPr>
              <a:t>참좋은마켓</a:t>
            </a:r>
            <a:r>
              <a:rPr lang="en-US" altLang="ko-KR" sz="1000" b="1" dirty="0" smtClean="0">
                <a:latin typeface="+mj-ea"/>
                <a:ea typeface="+mj-ea"/>
              </a:rPr>
              <a:t>] </a:t>
            </a:r>
            <a:r>
              <a:rPr lang="ko-KR" altLang="en-US" sz="1000" b="1" dirty="0" smtClean="0">
                <a:latin typeface="+mj-ea"/>
                <a:ea typeface="+mj-ea"/>
              </a:rPr>
              <a:t>스페인 </a:t>
            </a:r>
            <a:r>
              <a:rPr lang="ko-KR" altLang="en-US" sz="1000" b="1" dirty="0" err="1" smtClean="0">
                <a:latin typeface="+mj-ea"/>
                <a:ea typeface="+mj-ea"/>
              </a:rPr>
              <a:t>트러플</a:t>
            </a:r>
            <a:r>
              <a:rPr lang="ko-KR" altLang="en-US" sz="1000" b="1" dirty="0" smtClean="0">
                <a:latin typeface="+mj-ea"/>
                <a:ea typeface="+mj-ea"/>
              </a:rPr>
              <a:t> 오일</a:t>
            </a:r>
            <a:r>
              <a:rPr lang="en-US" altLang="ko-KR" sz="1000" b="1" dirty="0" smtClean="0">
                <a:latin typeface="+mj-ea"/>
                <a:ea typeface="+mj-ea"/>
              </a:rPr>
              <a:t>SET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9C30A4B7-6E09-41EE-BD71-70D7DC6F6943}"/>
              </a:ext>
            </a:extLst>
          </p:cNvPr>
          <p:cNvSpPr txBox="1"/>
          <p:nvPr/>
        </p:nvSpPr>
        <p:spPr>
          <a:xfrm>
            <a:off x="393812" y="4742371"/>
            <a:ext cx="20506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스페인에서 직접 만든 최상급 엑스트라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버진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올리브 오일과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트러플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2021.06.07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재고소진시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B68D446A-4831-4905-9978-D244C1C0D123}"/>
              </a:ext>
            </a:extLst>
          </p:cNvPr>
          <p:cNvSpPr/>
          <p:nvPr/>
        </p:nvSpPr>
        <p:spPr>
          <a:xfrm>
            <a:off x="2788614" y="657795"/>
            <a:ext cx="2286427" cy="32480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ko-KR" altLang="en-US" sz="800" dirty="0">
                <a:solidFill>
                  <a:srgbClr val="5F5F5F"/>
                </a:solidFill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이어서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B68D446A-4831-4905-9978-D244C1C0D123}"/>
              </a:ext>
            </a:extLst>
          </p:cNvPr>
          <p:cNvSpPr/>
          <p:nvPr/>
        </p:nvSpPr>
        <p:spPr>
          <a:xfrm>
            <a:off x="5259272" y="662353"/>
            <a:ext cx="2286427" cy="32480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ko-KR" altLang="en-US" sz="800" dirty="0">
                <a:solidFill>
                  <a:srgbClr val="5F5F5F"/>
                </a:solidFill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이어서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E11591B5-0DAD-41D8-99BD-28E35B8A912D}"/>
              </a:ext>
            </a:extLst>
          </p:cNvPr>
          <p:cNvSpPr/>
          <p:nvPr/>
        </p:nvSpPr>
        <p:spPr>
          <a:xfrm>
            <a:off x="2788614" y="5638175"/>
            <a:ext cx="2286427" cy="3186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ko-KR" altLang="en-US" sz="800" dirty="0">
                <a:solidFill>
                  <a:srgbClr val="5F5F5F"/>
                </a:solidFill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다음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E11591B5-0DAD-41D8-99BD-28E35B8A912D}"/>
              </a:ext>
            </a:extLst>
          </p:cNvPr>
          <p:cNvSpPr/>
          <p:nvPr/>
        </p:nvSpPr>
        <p:spPr>
          <a:xfrm>
            <a:off x="310098" y="5701059"/>
            <a:ext cx="2286427" cy="3186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ko-KR" altLang="en-US" sz="800" dirty="0">
                <a:solidFill>
                  <a:srgbClr val="5F5F5F"/>
                </a:solidFill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다음</a:t>
            </a:r>
          </a:p>
        </p:txBody>
      </p:sp>
      <p:sp>
        <p:nvSpPr>
          <p:cNvPr id="83" name="타원 6">
            <a:extLst>
              <a:ext uri="{FF2B5EF4-FFF2-40B4-BE49-F238E27FC236}">
                <a16:creationId xmlns="" xmlns:a16="http://schemas.microsoft.com/office/drawing/2014/main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93" y="2041494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5465409" y="3899205"/>
            <a:ext cx="1916434" cy="264302"/>
          </a:xfrm>
          <a:prstGeom prst="roundRect">
            <a:avLst/>
          </a:prstGeom>
          <a:solidFill>
            <a:schemeClr val="accent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11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+ </a:t>
            </a:r>
            <a:r>
              <a:rPr lang="ko-KR" altLang="en-US" sz="11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더보기</a:t>
            </a:r>
            <a:r>
              <a:rPr lang="ko-KR" altLang="en-US" sz="11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(1/1)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2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913" y="3747883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10-1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93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617" y="3743085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10-2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94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520" y="3762793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10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9C30A4B7-6E09-41EE-BD71-70D7DC6F6943}"/>
              </a:ext>
            </a:extLst>
          </p:cNvPr>
          <p:cNvSpPr txBox="1"/>
          <p:nvPr/>
        </p:nvSpPr>
        <p:spPr>
          <a:xfrm>
            <a:off x="2902296" y="2356387"/>
            <a:ext cx="20506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스페인에서 직접 만든 최상급 엑스트라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버진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올리브 오일과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트러플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2021.06.07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재고소진시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9C30A4B7-6E09-41EE-BD71-70D7DC6F6943}"/>
              </a:ext>
            </a:extLst>
          </p:cNvPr>
          <p:cNvSpPr txBox="1"/>
          <p:nvPr/>
        </p:nvSpPr>
        <p:spPr>
          <a:xfrm>
            <a:off x="5330123" y="2488296"/>
            <a:ext cx="20506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스페인에서 직접 만든 최상급 엑스트라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버진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올리브 오일과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트러플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2021.06.07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재고소진시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F8E41EAE-7631-4557-B205-F1810F82C443}"/>
              </a:ext>
            </a:extLst>
          </p:cNvPr>
          <p:cNvSpPr/>
          <p:nvPr/>
        </p:nvSpPr>
        <p:spPr>
          <a:xfrm>
            <a:off x="417981" y="3056392"/>
            <a:ext cx="2070660" cy="20374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타원 6">
            <a:extLst>
              <a:ext uri="{FF2B5EF4-FFF2-40B4-BE49-F238E27FC236}">
                <a16:creationId xmlns="" xmlns:a16="http://schemas.microsoft.com/office/drawing/2014/main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97" y="3061511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9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89405017-10EF-40A4-8FE7-F49F319B4B57}"/>
              </a:ext>
            </a:extLst>
          </p:cNvPr>
          <p:cNvSpPr/>
          <p:nvPr/>
        </p:nvSpPr>
        <p:spPr>
          <a:xfrm>
            <a:off x="753552" y="2821229"/>
            <a:ext cx="74298" cy="86685"/>
          </a:xfrm>
          <a:prstGeom prst="ellipse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8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89405017-10EF-40A4-8FE7-F49F319B4B57}"/>
              </a:ext>
            </a:extLst>
          </p:cNvPr>
          <p:cNvSpPr/>
          <p:nvPr/>
        </p:nvSpPr>
        <p:spPr>
          <a:xfrm>
            <a:off x="866103" y="2821229"/>
            <a:ext cx="74298" cy="86685"/>
          </a:xfrm>
          <a:prstGeom prst="ellipse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8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964" y="3079330"/>
            <a:ext cx="150792" cy="164500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396984" y="3048139"/>
            <a:ext cx="4370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전체</a:t>
            </a:r>
            <a:r>
              <a:rPr lang="ko-KR" altLang="en-US" sz="800" b="1" dirty="0" smtClean="0">
                <a:latin typeface="+mj-lt"/>
                <a:ea typeface="+mj-ea"/>
              </a:rPr>
              <a:t> </a:t>
            </a:r>
            <a:endParaRPr lang="ko-KR" altLang="en-US" sz="800" b="1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sp>
        <p:nvSpPr>
          <p:cNvPr id="95" name="순서도: 처리 94">
            <a:extLst>
              <a:ext uri="{FF2B5EF4-FFF2-40B4-BE49-F238E27FC236}">
                <a16:creationId xmlns="" xmlns:a16="http://schemas.microsoft.com/office/drawing/2014/main" id="{2B2F7E96-28D4-4C52-A0DC-F72138BAA741}"/>
              </a:ext>
            </a:extLst>
          </p:cNvPr>
          <p:cNvSpPr/>
          <p:nvPr/>
        </p:nvSpPr>
        <p:spPr>
          <a:xfrm>
            <a:off x="1018597" y="5274438"/>
            <a:ext cx="1507625" cy="142207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164,000</a:t>
            </a:r>
            <a:r>
              <a:rPr lang="ko-KR" altLang="en-US" sz="1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</a:p>
        </p:txBody>
      </p:sp>
      <p:sp>
        <p:nvSpPr>
          <p:cNvPr id="118" name="순서도: 처리 117">
            <a:extLst>
              <a:ext uri="{FF2B5EF4-FFF2-40B4-BE49-F238E27FC236}">
                <a16:creationId xmlns="" xmlns:a16="http://schemas.microsoft.com/office/drawing/2014/main" id="{2B2F7E96-28D4-4C52-A0DC-F72138BAA741}"/>
              </a:ext>
            </a:extLst>
          </p:cNvPr>
          <p:cNvSpPr/>
          <p:nvPr/>
        </p:nvSpPr>
        <p:spPr>
          <a:xfrm>
            <a:off x="3525629" y="5213895"/>
            <a:ext cx="1507625" cy="142207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164,000</a:t>
            </a:r>
            <a:r>
              <a:rPr lang="ko-KR" altLang="en-US" sz="1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</a:p>
        </p:txBody>
      </p:sp>
      <p:sp>
        <p:nvSpPr>
          <p:cNvPr id="139" name="순서도: 처리 138">
            <a:extLst>
              <a:ext uri="{FF2B5EF4-FFF2-40B4-BE49-F238E27FC236}">
                <a16:creationId xmlns="" xmlns:a16="http://schemas.microsoft.com/office/drawing/2014/main" id="{2B2F7E96-28D4-4C52-A0DC-F72138BAA741}"/>
              </a:ext>
            </a:extLst>
          </p:cNvPr>
          <p:cNvSpPr/>
          <p:nvPr/>
        </p:nvSpPr>
        <p:spPr>
          <a:xfrm>
            <a:off x="3507839" y="2868416"/>
            <a:ext cx="1507625" cy="142207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164,000</a:t>
            </a:r>
            <a:r>
              <a:rPr lang="ko-KR" altLang="en-US" sz="1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</a:p>
        </p:txBody>
      </p:sp>
      <p:sp>
        <p:nvSpPr>
          <p:cNvPr id="143" name="순서도: 처리 142">
            <a:extLst>
              <a:ext uri="{FF2B5EF4-FFF2-40B4-BE49-F238E27FC236}">
                <a16:creationId xmlns="" xmlns:a16="http://schemas.microsoft.com/office/drawing/2014/main" id="{2B2F7E96-28D4-4C52-A0DC-F72138BAA741}"/>
              </a:ext>
            </a:extLst>
          </p:cNvPr>
          <p:cNvSpPr/>
          <p:nvPr/>
        </p:nvSpPr>
        <p:spPr>
          <a:xfrm>
            <a:off x="5948808" y="3099912"/>
            <a:ext cx="1507625" cy="142207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164,000</a:t>
            </a:r>
            <a:r>
              <a:rPr lang="ko-KR" altLang="en-US" sz="1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</a:p>
        </p:txBody>
      </p:sp>
      <p:pic>
        <p:nvPicPr>
          <p:cNvPr id="144" name="그림 1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794" y="5115782"/>
            <a:ext cx="1645166" cy="1588043"/>
          </a:xfrm>
          <a:prstGeom prst="rect">
            <a:avLst/>
          </a:prstGeom>
        </p:spPr>
      </p:pic>
      <p:sp>
        <p:nvSpPr>
          <p:cNvPr id="145" name="타원 6">
            <a:extLst>
              <a:ext uri="{FF2B5EF4-FFF2-40B4-BE49-F238E27FC236}">
                <a16:creationId xmlns="" xmlns:a16="http://schemas.microsoft.com/office/drawing/2014/main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808" y="5066402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8-1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994793" y="3453191"/>
            <a:ext cx="548896" cy="1652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700" b="1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SOLD OUT</a:t>
            </a:r>
            <a:endParaRPr lang="ko-KR" altLang="en-US" sz="700" b="1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967523" y="1071125"/>
            <a:ext cx="747742" cy="1732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700" b="1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Coming Soon</a:t>
            </a:r>
            <a:endParaRPr lang="ko-KR" altLang="en-US" sz="700" b="1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418881" y="1125542"/>
            <a:ext cx="548896" cy="1652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700" b="1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SOLD OUT</a:t>
            </a:r>
            <a:endParaRPr lang="ko-KR" altLang="en-US" sz="700" b="1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1158045" y="5438352"/>
            <a:ext cx="1318684" cy="256192"/>
            <a:chOff x="-405153" y="5066455"/>
            <a:chExt cx="1318684" cy="256192"/>
          </a:xfrm>
        </p:grpSpPr>
        <p:grpSp>
          <p:nvGrpSpPr>
            <p:cNvPr id="132" name="그룹 131"/>
            <p:cNvGrpSpPr/>
            <p:nvPr/>
          </p:nvGrpSpPr>
          <p:grpSpPr>
            <a:xfrm>
              <a:off x="-405153" y="5066455"/>
              <a:ext cx="1318684" cy="256192"/>
              <a:chOff x="-1268389" y="4968506"/>
              <a:chExt cx="1047141" cy="256192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-1268389" y="4968506"/>
                <a:ext cx="1044013" cy="256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r>
                  <a:rPr lang="ko-KR" altLang="en-US" sz="700" b="1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 </a:t>
                </a:r>
                <a:r>
                  <a:rPr lang="ko-KR" altLang="en-US" sz="700" b="1" dirty="0" err="1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회원가</a:t>
                </a:r>
                <a:endParaRPr lang="ko-KR" altLang="en-US" sz="7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-943416" y="4968506"/>
                <a:ext cx="722168" cy="256192"/>
              </a:xfrm>
              <a:prstGeom prst="rect">
                <a:avLst/>
              </a:prstGeom>
              <a:solidFill>
                <a:schemeClr val="tx2">
                  <a:alpha val="92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/>
                <a:endPara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33" name="그림 1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46" y="5103181"/>
              <a:ext cx="275930" cy="214348"/>
            </a:xfrm>
            <a:prstGeom prst="rect">
              <a:avLst/>
            </a:prstGeom>
          </p:spPr>
        </p:pic>
      </p:grpSp>
      <p:grpSp>
        <p:nvGrpSpPr>
          <p:cNvPr id="146" name="그룹 145"/>
          <p:cNvGrpSpPr/>
          <p:nvPr/>
        </p:nvGrpSpPr>
        <p:grpSpPr>
          <a:xfrm>
            <a:off x="3694842" y="5366055"/>
            <a:ext cx="1318684" cy="256192"/>
            <a:chOff x="-405153" y="5066455"/>
            <a:chExt cx="1318684" cy="256192"/>
          </a:xfrm>
        </p:grpSpPr>
        <p:grpSp>
          <p:nvGrpSpPr>
            <p:cNvPr id="147" name="그룹 146"/>
            <p:cNvGrpSpPr/>
            <p:nvPr/>
          </p:nvGrpSpPr>
          <p:grpSpPr>
            <a:xfrm>
              <a:off x="-405153" y="5066455"/>
              <a:ext cx="1318684" cy="256192"/>
              <a:chOff x="-1268389" y="4968506"/>
              <a:chExt cx="1047141" cy="256192"/>
            </a:xfrm>
          </p:grpSpPr>
          <p:sp>
            <p:nvSpPr>
              <p:cNvPr id="149" name="직사각형 148"/>
              <p:cNvSpPr/>
              <p:nvPr/>
            </p:nvSpPr>
            <p:spPr>
              <a:xfrm>
                <a:off x="-1268389" y="4968506"/>
                <a:ext cx="1044013" cy="256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r>
                  <a:rPr lang="ko-KR" altLang="en-US" sz="700" b="1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 </a:t>
                </a:r>
                <a:r>
                  <a:rPr lang="ko-KR" altLang="en-US" sz="700" b="1" dirty="0" err="1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회원가</a:t>
                </a:r>
                <a:endParaRPr lang="ko-KR" altLang="en-US" sz="7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-943416" y="4968506"/>
                <a:ext cx="722168" cy="256192"/>
              </a:xfrm>
              <a:prstGeom prst="rect">
                <a:avLst/>
              </a:prstGeom>
              <a:solidFill>
                <a:schemeClr val="tx2">
                  <a:alpha val="92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/>
                <a:endPara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48" name="그림 1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46" y="5103181"/>
              <a:ext cx="275930" cy="214348"/>
            </a:xfrm>
            <a:prstGeom prst="rect">
              <a:avLst/>
            </a:prstGeom>
          </p:spPr>
        </p:pic>
      </p:grpSp>
      <p:sp>
        <p:nvSpPr>
          <p:cNvPr id="151" name="타원 6">
            <a:extLst>
              <a:ext uri="{FF2B5EF4-FFF2-40B4-BE49-F238E27FC236}">
                <a16:creationId xmlns="" xmlns:a16="http://schemas.microsoft.com/office/drawing/2014/main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307" y="5372030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8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grpSp>
        <p:nvGrpSpPr>
          <p:cNvPr id="153" name="그룹 152"/>
          <p:cNvGrpSpPr/>
          <p:nvPr/>
        </p:nvGrpSpPr>
        <p:grpSpPr>
          <a:xfrm>
            <a:off x="6101644" y="3262051"/>
            <a:ext cx="1318684" cy="256192"/>
            <a:chOff x="-405153" y="5066455"/>
            <a:chExt cx="1318684" cy="256192"/>
          </a:xfrm>
        </p:grpSpPr>
        <p:grpSp>
          <p:nvGrpSpPr>
            <p:cNvPr id="154" name="그룹 153"/>
            <p:cNvGrpSpPr/>
            <p:nvPr/>
          </p:nvGrpSpPr>
          <p:grpSpPr>
            <a:xfrm>
              <a:off x="-405153" y="5066455"/>
              <a:ext cx="1318684" cy="256192"/>
              <a:chOff x="-1268389" y="4968506"/>
              <a:chExt cx="1047141" cy="256192"/>
            </a:xfrm>
          </p:grpSpPr>
          <p:sp>
            <p:nvSpPr>
              <p:cNvPr id="156" name="직사각형 155"/>
              <p:cNvSpPr/>
              <p:nvPr/>
            </p:nvSpPr>
            <p:spPr>
              <a:xfrm>
                <a:off x="-1268389" y="4968506"/>
                <a:ext cx="1044013" cy="256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r>
                  <a:rPr lang="ko-KR" altLang="en-US" sz="700" b="1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 </a:t>
                </a:r>
                <a:r>
                  <a:rPr lang="ko-KR" altLang="en-US" sz="700" b="1" dirty="0" err="1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회원가</a:t>
                </a:r>
                <a:endParaRPr lang="ko-KR" altLang="en-US" sz="7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-943416" y="4968506"/>
                <a:ext cx="722168" cy="256192"/>
              </a:xfrm>
              <a:prstGeom prst="rect">
                <a:avLst/>
              </a:prstGeom>
              <a:solidFill>
                <a:schemeClr val="tx2">
                  <a:alpha val="92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/>
                <a:endPara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55" name="그림 15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46" y="5103181"/>
              <a:ext cx="275930" cy="214348"/>
            </a:xfrm>
            <a:prstGeom prst="rect">
              <a:avLst/>
            </a:prstGeom>
          </p:spPr>
        </p:pic>
      </p:grpSp>
      <p:sp>
        <p:nvSpPr>
          <p:cNvPr id="158" name="직사각형 157"/>
          <p:cNvSpPr/>
          <p:nvPr/>
        </p:nvSpPr>
        <p:spPr>
          <a:xfrm>
            <a:off x="-1013690" y="2972561"/>
            <a:ext cx="1443510" cy="322249"/>
          </a:xfrm>
          <a:prstGeom prst="rect">
            <a:avLst/>
          </a:prstGeom>
          <a:solidFill>
            <a:schemeClr val="tx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카테고리 영역 보류 우선 영역만 </a:t>
            </a:r>
            <a:r>
              <a:rPr lang="ko-KR" altLang="en-US" sz="7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잡아놓음 </a:t>
            </a:r>
            <a:r>
              <a:rPr lang="en-US" altLang="ko-KR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숨기처리예정</a:t>
            </a:r>
            <a:r>
              <a:rPr lang="en-US" altLang="ko-KR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3641765" y="3010910"/>
            <a:ext cx="1314745" cy="256192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ko-KR" altLang="en-US" sz="7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 </a:t>
            </a:r>
            <a:r>
              <a:rPr lang="ko-KR" altLang="en-US" sz="7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</a:t>
            </a:r>
            <a:endParaRPr lang="ko-KR" altLang="en-US" sz="7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4051010" y="3010910"/>
            <a:ext cx="909439" cy="256192"/>
          </a:xfrm>
          <a:prstGeom prst="rect">
            <a:avLst/>
          </a:prstGeom>
          <a:solidFill>
            <a:schemeClr val="tx2">
              <a:alpha val="92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1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163" name="그림 1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764" y="3047636"/>
            <a:ext cx="275930" cy="21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636283" y="3578864"/>
            <a:ext cx="2686334" cy="1422372"/>
            <a:chOff x="7934750" y="4681865"/>
            <a:chExt cx="2686334" cy="1422372"/>
          </a:xfrm>
        </p:grpSpPr>
        <p:grpSp>
          <p:nvGrpSpPr>
            <p:cNvPr id="117" name="그룹 116"/>
            <p:cNvGrpSpPr/>
            <p:nvPr/>
          </p:nvGrpSpPr>
          <p:grpSpPr>
            <a:xfrm>
              <a:off x="8049225" y="4681865"/>
              <a:ext cx="2571859" cy="1422372"/>
              <a:chOff x="-1261771" y="3149220"/>
              <a:chExt cx="2571859" cy="1370643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-1261771" y="3149220"/>
                <a:ext cx="2135177" cy="137064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/>
                <a:endParaRPr lang="ko-KR" altLang="en-US" sz="700">
                  <a:solidFill>
                    <a:srgbClr val="5F5F5F"/>
                  </a:solidFill>
                  <a:latin typeface="+mj-lt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pic>
            <p:nvPicPr>
              <p:cNvPr id="119" name="그림 1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8472" y="3535049"/>
                <a:ext cx="738220" cy="221466"/>
              </a:xfrm>
              <a:prstGeom prst="rect">
                <a:avLst/>
              </a:prstGeom>
            </p:spPr>
          </p:pic>
          <p:sp>
            <p:nvSpPr>
              <p:cNvPr id="120" name="TextBox 119"/>
              <p:cNvSpPr txBox="1"/>
              <p:nvPr/>
            </p:nvSpPr>
            <p:spPr>
              <a:xfrm>
                <a:off x="-1247854" y="3509868"/>
                <a:ext cx="12859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ko-KR" altLang="en-US" sz="800" b="1" dirty="0" smtClean="0">
                    <a:latin typeface="+mj-lt"/>
                    <a:ea typeface="나눔고딕" panose="020D0604000000000000" pitchFamily="50" charset="-127"/>
                  </a:rPr>
                  <a:t>수량</a:t>
                </a:r>
                <a:endParaRPr lang="en-US" altLang="ko-KR" sz="800" b="1" dirty="0" smtClean="0">
                  <a:latin typeface="+mj-lt"/>
                  <a:ea typeface="나눔고딕" panose="020D0604000000000000" pitchFamily="50" charset="-127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-1261770" y="3232265"/>
                <a:ext cx="12859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ko-KR" altLang="en-US" sz="800" b="1" dirty="0" err="1" smtClean="0">
                    <a:latin typeface="+mj-lt"/>
                    <a:ea typeface="나눔고딕" panose="020D0604000000000000" pitchFamily="50" charset="-127"/>
                  </a:rPr>
                  <a:t>트러플</a:t>
                </a:r>
                <a:r>
                  <a:rPr lang="ko-KR" altLang="en-US" sz="800" b="1" dirty="0" smtClean="0">
                    <a:latin typeface="+mj-lt"/>
                    <a:ea typeface="나눔고딕" panose="020D0604000000000000" pitchFamily="50" charset="-127"/>
                  </a:rPr>
                  <a:t> 오일 </a:t>
                </a:r>
                <a:r>
                  <a:rPr lang="en-US" altLang="ko-KR" sz="800" b="1" dirty="0" smtClean="0">
                    <a:latin typeface="+mj-lt"/>
                    <a:ea typeface="나눔고딕" panose="020D0604000000000000" pitchFamily="50" charset="-127"/>
                  </a:rPr>
                  <a:t>SET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24159" y="3832368"/>
                <a:ext cx="128592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900" b="1" dirty="0">
                    <a:latin typeface="+mj-lt"/>
                    <a:ea typeface="나눔고딕" panose="020D0604000000000000" pitchFamily="50" charset="-127"/>
                  </a:rPr>
                  <a:t>-&gt;</a:t>
                </a:r>
                <a:r>
                  <a:rPr lang="en-US" altLang="ko-KR" sz="900" dirty="0">
                    <a:solidFill>
                      <a:srgbClr val="C00000"/>
                    </a:solidFill>
                    <a:latin typeface="+mj-lt"/>
                    <a:ea typeface="나눔고딕" panose="020D0604000000000000" pitchFamily="50" charset="-127"/>
                  </a:rPr>
                  <a:t> </a:t>
                </a:r>
                <a:r>
                  <a:rPr lang="en-US" altLang="ko-KR" sz="900" dirty="0" smtClean="0">
                    <a:solidFill>
                      <a:srgbClr val="C00000"/>
                    </a:solidFill>
                    <a:latin typeface="+mj-lt"/>
                    <a:cs typeface="Segoe UI" panose="020B0502040204020203" pitchFamily="34" charset="0"/>
                  </a:rPr>
                  <a:t>88,000</a:t>
                </a:r>
                <a:r>
                  <a:rPr lang="ko-KR" altLang="en-US" sz="900" dirty="0">
                    <a:solidFill>
                      <a:srgbClr val="C00000"/>
                    </a:solidFill>
                    <a:latin typeface="+mj-lt"/>
                    <a:cs typeface="Segoe UI" panose="020B0502040204020203" pitchFamily="34" charset="0"/>
                  </a:rPr>
                  <a:t>원</a:t>
                </a:r>
              </a:p>
            </p:txBody>
          </p:sp>
          <p:grpSp>
            <p:nvGrpSpPr>
              <p:cNvPr id="126" name="Option"/>
              <p:cNvGrpSpPr/>
              <p:nvPr/>
            </p:nvGrpSpPr>
            <p:grpSpPr>
              <a:xfrm>
                <a:off x="-1168767" y="3866254"/>
                <a:ext cx="327013" cy="173124"/>
                <a:chOff x="1058835" y="1846959"/>
                <a:chExt cx="327013" cy="173124"/>
              </a:xfrm>
            </p:grpSpPr>
            <p:sp>
              <p:nvSpPr>
                <p:cNvPr id="134" name="Check" hidden="1"/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00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2" name="Text"/>
                <p:cNvSpPr txBox="1"/>
                <p:nvPr/>
              </p:nvSpPr>
              <p:spPr>
                <a:xfrm>
                  <a:off x="1058835" y="1846959"/>
                  <a:ext cx="327013" cy="1731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900" noProof="1" smtClean="0">
                      <a:solidFill>
                        <a:srgbClr val="5F5F5F"/>
                      </a:solidFill>
                      <a:latin typeface="+mj-lt"/>
                      <a:cs typeface="Segoe UI" panose="020B0502040204020203" pitchFamily="34" charset="0"/>
                    </a:rPr>
                    <a:t>회원가</a:t>
                  </a:r>
                  <a:endParaRPr lang="en-US" sz="900" noProof="1" smtClean="0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27" name="그룹 126"/>
              <p:cNvGrpSpPr/>
              <p:nvPr/>
            </p:nvGrpSpPr>
            <p:grpSpPr>
              <a:xfrm>
                <a:off x="-1175436" y="4145666"/>
                <a:ext cx="1964750" cy="307303"/>
                <a:chOff x="5785800" y="3532115"/>
                <a:chExt cx="1964750" cy="680737"/>
              </a:xfrm>
            </p:grpSpPr>
            <p:sp>
              <p:nvSpPr>
                <p:cNvPr id="128" name="직사각형 127"/>
                <p:cNvSpPr/>
                <p:nvPr/>
              </p:nvSpPr>
              <p:spPr>
                <a:xfrm>
                  <a:off x="5785800" y="3532115"/>
                  <a:ext cx="1941132" cy="6807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anchor="ctr">
                  <a:noAutofit/>
                </a:bodyPr>
                <a:lstStyle/>
                <a:p>
                  <a:endParaRPr lang="ko-KR" altLang="en-US" sz="800" dirty="0">
                    <a:solidFill>
                      <a:schemeClr val="tx1"/>
                    </a:solidFill>
                    <a:latin typeface="+mj-lt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5806969" y="3577613"/>
                  <a:ext cx="502061" cy="4598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atinLnBrk="1"/>
                  <a:r>
                    <a:rPr lang="ko-KR" altLang="en-US" sz="800" b="1" dirty="0" smtClean="0">
                      <a:latin typeface="+mj-lt"/>
                      <a:ea typeface="나눔고딕" panose="020D0604000000000000" pitchFamily="50" charset="-127"/>
                    </a:rPr>
                    <a:t>총 금액</a:t>
                  </a:r>
                  <a:endParaRPr lang="ko-KR" altLang="en-US" sz="800" dirty="0">
                    <a:latin typeface="+mj-lt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6910255" y="3564643"/>
                  <a:ext cx="840295" cy="5912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 latinLnBrk="1"/>
                  <a:r>
                    <a:rPr lang="en-US" altLang="ko-KR" sz="1200" b="1" dirty="0" smtClean="0">
                      <a:solidFill>
                        <a:srgbClr val="C00000"/>
                      </a:solidFill>
                      <a:latin typeface="+mj-lt"/>
                      <a:ea typeface="나눔고딕" panose="020D0604000000000000" pitchFamily="50" charset="-127"/>
                    </a:rPr>
                    <a:t>88,000</a:t>
                  </a:r>
                  <a:r>
                    <a:rPr lang="ko-KR" altLang="en-US" sz="1200" b="1" dirty="0" smtClean="0">
                      <a:solidFill>
                        <a:srgbClr val="C00000"/>
                      </a:solidFill>
                      <a:latin typeface="+mj-lt"/>
                      <a:ea typeface="나눔고딕" panose="020D0604000000000000" pitchFamily="50" charset="-127"/>
                    </a:rPr>
                    <a:t>원</a:t>
                  </a:r>
                  <a:endParaRPr lang="ko-KR" altLang="en-US" sz="900" dirty="0">
                    <a:solidFill>
                      <a:srgbClr val="C00000"/>
                    </a:solidFill>
                    <a:latin typeface="+mj-lt"/>
                    <a:ea typeface="나눔고딕" panose="020D0604000000000000" pitchFamily="50" charset="-127"/>
                  </a:endParaRPr>
                </a:p>
              </p:txBody>
            </p:sp>
          </p:grpSp>
        </p:grpSp>
        <p:sp>
          <p:nvSpPr>
            <p:cNvPr id="140" name="순서도: 처리 139">
              <a:extLst>
                <a:ext uri="{FF2B5EF4-FFF2-40B4-BE49-F238E27FC236}">
                  <a16:creationId xmlns:a16="http://schemas.microsoft.com/office/drawing/2014/main" xmlns="" id="{2B2F7E96-28D4-4C52-A0DC-F72138BAA741}"/>
                </a:ext>
              </a:extLst>
            </p:cNvPr>
            <p:cNvSpPr/>
            <p:nvPr/>
          </p:nvSpPr>
          <p:spPr>
            <a:xfrm>
              <a:off x="7934750" y="5439463"/>
              <a:ext cx="1507625" cy="142207"/>
            </a:xfrm>
            <a:prstGeom prst="flowChartProcess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 strike="sngStrike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164,000</a:t>
              </a:r>
              <a:r>
                <a:rPr lang="ko-KR" altLang="en-US" sz="900" b="1" strike="sngStrike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원</a:t>
              </a: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3E390EB9-B184-4197-A794-E2A26EC0FB41}"/>
              </a:ext>
            </a:extLst>
          </p:cNvPr>
          <p:cNvSpPr/>
          <p:nvPr/>
        </p:nvSpPr>
        <p:spPr>
          <a:xfrm>
            <a:off x="1695732" y="5750820"/>
            <a:ext cx="2282400" cy="27913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100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마켓상품상세</a:t>
            </a:r>
            <a:r>
              <a:rPr lang="en-US" altLang="ko-KR" dirty="0"/>
              <a:t>_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 </a:t>
            </a:r>
            <a:r>
              <a:rPr lang="en-US" altLang="ko-KR" dirty="0"/>
              <a:t>_MO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Market_Detail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D2841F3-1384-4B1B-9B75-6151634B834D}"/>
              </a:ext>
            </a:extLst>
          </p:cNvPr>
          <p:cNvSpPr/>
          <p:nvPr/>
        </p:nvSpPr>
        <p:spPr>
          <a:xfrm>
            <a:off x="1700158" y="1050314"/>
            <a:ext cx="2282400" cy="32480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" name="화살표: 왼쪽 10">
            <a:extLst>
              <a:ext uri="{FF2B5EF4-FFF2-40B4-BE49-F238E27FC236}">
                <a16:creationId xmlns="" xmlns:a16="http://schemas.microsoft.com/office/drawing/2014/main" id="{3C7505D6-DA08-450E-A3DD-EDE2A20E9EEB}"/>
              </a:ext>
            </a:extLst>
          </p:cNvPr>
          <p:cNvSpPr/>
          <p:nvPr/>
        </p:nvSpPr>
        <p:spPr>
          <a:xfrm>
            <a:off x="1767837" y="1124941"/>
            <a:ext cx="211760" cy="217148"/>
          </a:xfrm>
          <a:prstGeom prst="leftArrow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81F1E675-3EB7-4472-84D0-952CDC7540D8}"/>
              </a:ext>
            </a:extLst>
          </p:cNvPr>
          <p:cNvSpPr/>
          <p:nvPr/>
        </p:nvSpPr>
        <p:spPr>
          <a:xfrm>
            <a:off x="1700158" y="1384832"/>
            <a:ext cx="2282400" cy="15159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ko-KR" altLang="en-US" sz="10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상품이미지</a:t>
            </a:r>
            <a:endParaRPr lang="ko-KR" altLang="en-US" sz="100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E390EB9-B184-4197-A794-E2A26EC0FB41}"/>
              </a:ext>
            </a:extLst>
          </p:cNvPr>
          <p:cNvSpPr/>
          <p:nvPr/>
        </p:nvSpPr>
        <p:spPr>
          <a:xfrm>
            <a:off x="1700158" y="2912611"/>
            <a:ext cx="2282400" cy="975861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100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E11591B5-0DAD-41D8-99BD-28E35B8A912D}"/>
              </a:ext>
            </a:extLst>
          </p:cNvPr>
          <p:cNvSpPr/>
          <p:nvPr/>
        </p:nvSpPr>
        <p:spPr>
          <a:xfrm>
            <a:off x="1690953" y="6029954"/>
            <a:ext cx="2286427" cy="3186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ko-KR" altLang="en-US" sz="800" dirty="0">
                <a:solidFill>
                  <a:srgbClr val="5F5F5F"/>
                </a:solidFill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다음</a:t>
            </a:r>
          </a:p>
        </p:txBody>
      </p:sp>
      <p:graphicFrame>
        <p:nvGraphicFramePr>
          <p:cNvPr id="233" name="Group 135">
            <a:extLst>
              <a:ext uri="{FF2B5EF4-FFF2-40B4-BE49-F238E27FC236}">
                <a16:creationId xmlns="" xmlns:a16="http://schemas.microsoft.com/office/drawing/2014/main" id="{55213458-F7C2-47E0-915A-F59A6BDCC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381373"/>
              </p:ext>
            </p:extLst>
          </p:nvPr>
        </p:nvGraphicFramePr>
        <p:xfrm>
          <a:off x="7837093" y="555626"/>
          <a:ext cx="2008872" cy="2639599"/>
        </p:xfrm>
        <a:graphic>
          <a:graphicData uri="http://schemas.openxmlformats.org/drawingml/2006/table">
            <a:tbl>
              <a:tblPr/>
              <a:tblGrid>
                <a:gridCol w="2582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06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173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kumimoji="1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97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두가지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경로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마켓메인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선택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상품상세페이지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마켓메인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기획전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구매하기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상품상세페이지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상품및수량</a:t>
                      </a:r>
                      <a:r>
                        <a:rPr kumimoji="0" lang="ko-KR" altLang="en-US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영역</a:t>
                      </a:r>
                      <a:endParaRPr kumimoji="0" lang="en-US" altLang="ko-KR" sz="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비회원으로 페이지 유입 시 비회원가만 노출 처리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및 회원가로 주문하기 버튼 노출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회원으로 해당 페이지 유입 시 회원가만 노출 처리 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(1-1.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참고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회원가로 주문하기 버튼</a:t>
                      </a:r>
                      <a:endParaRPr kumimoji="1" lang="en-US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비회원으로 상세 페이지 접속 시에만 노출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하단 가입 유도 안내 문구 노출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선택 시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2-1 Alert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노출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ㄴ 확인 버튼 클릭 시 로그인 페이지 이동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ㄴ 로그인 시 상품 상세 페이지로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재랜딩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및 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1-1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및 수량 창으로 노출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6459591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3-1 </a:t>
                      </a:r>
                      <a:r>
                        <a:rPr kumimoji="1" lang="ko-KR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수량 선택 영역</a:t>
                      </a:r>
                      <a:r>
                        <a:rPr kumimoji="1" lang="en-US" altLang="ko-KR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초기값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1</a:t>
                      </a:r>
                      <a:b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선택값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0 ~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기존 적용된 값과 동일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950056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주문하기 페이지로 이동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(Maker Order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 참고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52907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388175" y="2946756"/>
            <a:ext cx="6270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u="sng" dirty="0" smtClean="0">
                <a:solidFill>
                  <a:schemeClr val="bg1"/>
                </a:solidFill>
                <a:latin typeface="+mj-ea"/>
                <a:ea typeface="+mj-ea"/>
              </a:rPr>
              <a:t>더 보기 ▼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DC4BFF93-159E-4AAA-A227-F1D58CD10022}"/>
              </a:ext>
            </a:extLst>
          </p:cNvPr>
          <p:cNvSpPr txBox="1"/>
          <p:nvPr/>
        </p:nvSpPr>
        <p:spPr>
          <a:xfrm>
            <a:off x="2397491" y="1112318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 smtClean="0">
                <a:latin typeface="+mj-ea"/>
                <a:ea typeface="+mj-ea"/>
              </a:rPr>
              <a:t>상품상세정보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217" y="2971045"/>
            <a:ext cx="1992683" cy="910251"/>
          </a:xfrm>
          <a:prstGeom prst="rect">
            <a:avLst/>
          </a:prstGeom>
        </p:spPr>
      </p:pic>
      <p:sp>
        <p:nvSpPr>
          <p:cNvPr id="139" name="직사각형 138"/>
          <p:cNvSpPr/>
          <p:nvPr/>
        </p:nvSpPr>
        <p:spPr>
          <a:xfrm>
            <a:off x="1696131" y="1389461"/>
            <a:ext cx="969107" cy="21309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700" b="1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ZEC008-210618</a:t>
            </a:r>
            <a:endParaRPr lang="ko-KR" altLang="en-US" sz="700" b="1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="" xmlns:a16="http://schemas.microsoft.com/office/drawing/2014/main" id="{B68D446A-4831-4905-9978-D244C1C0D123}"/>
              </a:ext>
            </a:extLst>
          </p:cNvPr>
          <p:cNvSpPr/>
          <p:nvPr/>
        </p:nvSpPr>
        <p:spPr>
          <a:xfrm>
            <a:off x="4360642" y="1050314"/>
            <a:ext cx="2286427" cy="32480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ko-KR" altLang="en-US" sz="800" dirty="0">
                <a:solidFill>
                  <a:srgbClr val="5F5F5F"/>
                </a:solidFill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이어서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896" y="1530821"/>
            <a:ext cx="2143698" cy="320612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978C1234-93A0-4D00-9723-4519C0676F22}"/>
              </a:ext>
            </a:extLst>
          </p:cNvPr>
          <p:cNvSpPr/>
          <p:nvPr/>
        </p:nvSpPr>
        <p:spPr>
          <a:xfrm>
            <a:off x="2076706" y="5774688"/>
            <a:ext cx="1849374" cy="220459"/>
          </a:xfrm>
          <a:prstGeom prst="rect">
            <a:avLst/>
          </a:prstGeom>
          <a:solidFill>
            <a:srgbClr val="0070C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kern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주문하기</a:t>
            </a:r>
            <a:endParaRPr lang="ko-KR" altLang="en-US" sz="8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8082" y="5763022"/>
            <a:ext cx="243132" cy="265645"/>
          </a:xfrm>
          <a:prstGeom prst="rect">
            <a:avLst/>
          </a:prstGeom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18D4BE62-5EB2-44BC-9BDD-60EA11F99A82}"/>
              </a:ext>
            </a:extLst>
          </p:cNvPr>
          <p:cNvGrpSpPr/>
          <p:nvPr/>
        </p:nvGrpSpPr>
        <p:grpSpPr>
          <a:xfrm>
            <a:off x="4404009" y="1969574"/>
            <a:ext cx="2199692" cy="3767661"/>
            <a:chOff x="560653" y="1516609"/>
            <a:chExt cx="2428350" cy="2428350"/>
          </a:xfrm>
          <a:solidFill>
            <a:schemeClr val="bg1">
              <a:lumMod val="95000"/>
            </a:schemeClr>
          </a:solidFill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D86BA7D3-908D-4AF9-8C42-68F26564BF3E}"/>
                </a:ext>
              </a:extLst>
            </p:cNvPr>
            <p:cNvSpPr/>
            <p:nvPr/>
          </p:nvSpPr>
          <p:spPr>
            <a:xfrm>
              <a:off x="560653" y="1516609"/>
              <a:ext cx="2428350" cy="2428350"/>
            </a:xfrm>
            <a:prstGeom prst="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xmlns="" id="{2D1A88E6-0ACB-4B7C-A618-CA94B471669A}"/>
                </a:ext>
              </a:extLst>
            </p:cNvPr>
            <p:cNvCxnSpPr/>
            <p:nvPr/>
          </p:nvCxnSpPr>
          <p:spPr>
            <a:xfrm>
              <a:off x="560653" y="1516609"/>
              <a:ext cx="2428350" cy="2428350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xmlns="" id="{5C467D45-E475-46A0-AC10-F6FD778A7D8B}"/>
                </a:ext>
              </a:extLst>
            </p:cNvPr>
            <p:cNvCxnSpPr/>
            <p:nvPr/>
          </p:nvCxnSpPr>
          <p:spPr>
            <a:xfrm flipH="1">
              <a:off x="560653" y="1516609"/>
              <a:ext cx="2428350" cy="2428350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DB87CAEA-8DE6-423B-B483-4B798D5007C0}"/>
                </a:ext>
              </a:extLst>
            </p:cNvPr>
            <p:cNvSpPr txBox="1"/>
            <p:nvPr/>
          </p:nvSpPr>
          <p:spPr bwMode="auto">
            <a:xfrm>
              <a:off x="1621213" y="2601349"/>
              <a:ext cx="268190" cy="258868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상품설명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IMAGE</a:t>
              </a: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E11591B5-0DAD-41D8-99BD-28E35B8A912D}"/>
              </a:ext>
            </a:extLst>
          </p:cNvPr>
          <p:cNvSpPr/>
          <p:nvPr/>
        </p:nvSpPr>
        <p:spPr>
          <a:xfrm>
            <a:off x="4380642" y="5808208"/>
            <a:ext cx="2266427" cy="22045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800" dirty="0" smtClean="0">
                <a:solidFill>
                  <a:srgbClr val="5F5F5F"/>
                </a:solidFill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Footer</a:t>
            </a:r>
            <a:endParaRPr lang="ko-KR" altLang="en-US" sz="800" dirty="0">
              <a:solidFill>
                <a:srgbClr val="5F5F5F"/>
              </a:solidFill>
              <a:latin typeface="+mj-lt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0" name="타원 6">
            <a:extLst>
              <a:ext uri="{FF2B5EF4-FFF2-40B4-BE49-F238E27FC236}">
                <a16:creationId xmlns="" xmlns:a16="http://schemas.microsoft.com/office/drawing/2014/main" id="{E8BCAF9E-D876-4E5D-9EF5-4F04738B7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6283" y="3541348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1-1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02546" y="4155918"/>
            <a:ext cx="2077623" cy="1559647"/>
            <a:chOff x="-1345591" y="3247571"/>
            <a:chExt cx="2139419" cy="1604498"/>
          </a:xfrm>
        </p:grpSpPr>
        <p:sp>
          <p:nvSpPr>
            <p:cNvPr id="68" name="직사각형 67"/>
            <p:cNvSpPr/>
            <p:nvPr/>
          </p:nvSpPr>
          <p:spPr>
            <a:xfrm>
              <a:off x="-1345591" y="3247571"/>
              <a:ext cx="2139419" cy="16044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ko-KR" altLang="en-US" sz="70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8472" y="3535049"/>
              <a:ext cx="738220" cy="221466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-1272303" y="3544105"/>
              <a:ext cx="12859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800" b="1" dirty="0" smtClean="0">
                  <a:ea typeface="나눔고딕" panose="020D0604000000000000" pitchFamily="50" charset="-127"/>
                </a:rPr>
                <a:t>수량</a:t>
              </a:r>
              <a:endParaRPr lang="en-US" altLang="ko-KR" sz="800" b="1" dirty="0" smtClean="0">
                <a:ea typeface="나눔고딕" panose="020D0604000000000000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-1281463" y="3277838"/>
              <a:ext cx="12859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800" b="1" dirty="0" err="1" smtClean="0">
                  <a:ea typeface="나눔고딕" panose="020D0604000000000000" pitchFamily="50" charset="-127"/>
                </a:rPr>
                <a:t>트러플</a:t>
              </a:r>
              <a:r>
                <a:rPr lang="ko-KR" altLang="en-US" sz="800" b="1" dirty="0" smtClean="0">
                  <a:ea typeface="나눔고딕" panose="020D0604000000000000" pitchFamily="50" charset="-127"/>
                </a:rPr>
                <a:t> 오일 </a:t>
              </a:r>
              <a:r>
                <a:rPr lang="en-US" altLang="ko-KR" sz="800" b="1" dirty="0" smtClean="0">
                  <a:ea typeface="나눔고딕" panose="020D0604000000000000" pitchFamily="50" charset="-127"/>
                </a:rPr>
                <a:t>SET</a:t>
              </a:r>
            </a:p>
          </p:txBody>
        </p:sp>
        <p:sp>
          <p:nvSpPr>
            <p:cNvPr id="103" name="Check" hidden="1"/>
            <p:cNvSpPr>
              <a:spLocks noChangeArrowheads="1"/>
            </p:cNvSpPr>
            <p:nvPr/>
          </p:nvSpPr>
          <p:spPr bwMode="auto">
            <a:xfrm>
              <a:off x="-1130639" y="3924295"/>
              <a:ext cx="68262" cy="69850"/>
            </a:xfrm>
            <a:prstGeom prst="ellipse">
              <a:avLst/>
            </a:pr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-1255000" y="3905630"/>
              <a:ext cx="1964748" cy="307303"/>
              <a:chOff x="5706236" y="3000405"/>
              <a:chExt cx="1964748" cy="680740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5706236" y="3000405"/>
                <a:ext cx="1941132" cy="6807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endParaRPr lang="ko-KR" altLang="en-US" sz="800" dirty="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727406" y="3045910"/>
                <a:ext cx="502061" cy="215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800" b="1" dirty="0" smtClean="0">
                    <a:ea typeface="나눔고딕" panose="020D0604000000000000" pitchFamily="50" charset="-127"/>
                  </a:rPr>
                  <a:t>총 금액</a:t>
                </a:r>
                <a:endParaRPr lang="ko-KR" altLang="en-US" sz="800" dirty="0">
                  <a:ea typeface="나눔고딕" panose="020D0604000000000000" pitchFamily="50" charset="-127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737715" y="3032936"/>
                <a:ext cx="933269" cy="277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latinLnBrk="1"/>
                <a:r>
                  <a:rPr lang="en-US" altLang="ko-KR" sz="1200" b="1" dirty="0" smtClean="0">
                    <a:solidFill>
                      <a:srgbClr val="C00000"/>
                    </a:solidFill>
                    <a:ea typeface="나눔고딕" panose="020D0604000000000000" pitchFamily="50" charset="-127"/>
                  </a:rPr>
                  <a:t>164,000</a:t>
                </a:r>
                <a:r>
                  <a:rPr lang="ko-KR" altLang="en-US" sz="1200" b="1" dirty="0" smtClean="0">
                    <a:solidFill>
                      <a:srgbClr val="C00000"/>
                    </a:solidFill>
                    <a:ea typeface="나눔고딕" panose="020D0604000000000000" pitchFamily="50" charset="-127"/>
                  </a:rPr>
                  <a:t>원</a:t>
                </a:r>
                <a:endParaRPr lang="ko-KR" altLang="en-US" sz="900" dirty="0">
                  <a:solidFill>
                    <a:srgbClr val="C00000"/>
                  </a:solidFill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141" name="TextBox 140"/>
          <p:cNvSpPr txBox="1"/>
          <p:nvPr/>
        </p:nvSpPr>
        <p:spPr>
          <a:xfrm>
            <a:off x="1688284" y="3913908"/>
            <a:ext cx="1248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900" b="1" dirty="0" smtClean="0">
                <a:ea typeface="나눔고딕" panose="020D0604000000000000" pitchFamily="50" charset="-127"/>
              </a:rPr>
              <a:t>상품 및 수량</a:t>
            </a:r>
            <a:endParaRPr lang="en-US" altLang="ko-KR" sz="900" b="1" dirty="0" smtClean="0">
              <a:ea typeface="나눔고딕" panose="020D0604000000000000" pitchFamily="50" charset="-127"/>
            </a:endParaRPr>
          </a:p>
        </p:txBody>
      </p:sp>
      <p:sp>
        <p:nvSpPr>
          <p:cNvPr id="142" name="타원 6">
            <a:extLst>
              <a:ext uri="{FF2B5EF4-FFF2-40B4-BE49-F238E27FC236}">
                <a16:creationId xmlns="" xmlns:a16="http://schemas.microsoft.com/office/drawing/2014/main" id="{E8BCAF9E-D876-4E5D-9EF5-4F04738B7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342" y="3982932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grpSp>
        <p:nvGrpSpPr>
          <p:cNvPr id="153" name="그룹 152"/>
          <p:cNvGrpSpPr/>
          <p:nvPr/>
        </p:nvGrpSpPr>
        <p:grpSpPr>
          <a:xfrm>
            <a:off x="7857510" y="5177624"/>
            <a:ext cx="2053402" cy="917327"/>
            <a:chOff x="7830323" y="3019139"/>
            <a:chExt cx="2053402" cy="1361907"/>
          </a:xfrm>
        </p:grpSpPr>
        <p:grpSp>
          <p:nvGrpSpPr>
            <p:cNvPr id="154" name="그룹 153"/>
            <p:cNvGrpSpPr/>
            <p:nvPr/>
          </p:nvGrpSpPr>
          <p:grpSpPr>
            <a:xfrm>
              <a:off x="7831075" y="3019139"/>
              <a:ext cx="2052650" cy="1361907"/>
              <a:chOff x="7839935" y="3509327"/>
              <a:chExt cx="2052650" cy="1361907"/>
            </a:xfrm>
          </p:grpSpPr>
          <p:sp>
            <p:nvSpPr>
              <p:cNvPr id="158" name="직사각형 157"/>
              <p:cNvSpPr/>
              <p:nvPr/>
            </p:nvSpPr>
            <p:spPr>
              <a:xfrm>
                <a:off x="7839935" y="3509327"/>
                <a:ext cx="2052650" cy="136190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/>
                <a:endParaRPr lang="ko-KR" altLang="en-US" sz="700">
                  <a:solidFill>
                    <a:srgbClr val="5F5F5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013504" y="3891085"/>
                <a:ext cx="177001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ko-KR" altLang="en-US" sz="800" dirty="0">
                    <a:ea typeface="나눔고딕" panose="020D0604000000000000" pitchFamily="50" charset="-127"/>
                  </a:rPr>
                  <a:t>회원 </a:t>
                </a:r>
                <a:r>
                  <a:rPr lang="ko-KR" altLang="en-US" sz="800" dirty="0" err="1">
                    <a:ea typeface="나눔고딕" panose="020D0604000000000000" pitchFamily="50" charset="-127"/>
                  </a:rPr>
                  <a:t>로그인이</a:t>
                </a:r>
                <a:r>
                  <a:rPr lang="ko-KR" altLang="en-US" sz="800" dirty="0">
                    <a:ea typeface="나눔고딕" panose="020D0604000000000000" pitchFamily="50" charset="-127"/>
                  </a:rPr>
                  <a:t> 필요합니다</a:t>
                </a:r>
                <a:r>
                  <a:rPr lang="en-US" altLang="ko-KR" sz="800" dirty="0">
                    <a:ea typeface="나눔고딕" panose="020D0604000000000000" pitchFamily="50" charset="-127"/>
                  </a:rPr>
                  <a:t>.</a:t>
                </a:r>
              </a:p>
              <a:p>
                <a:pPr latinLnBrk="1"/>
                <a:r>
                  <a:rPr lang="ko-KR" altLang="en-US" sz="800" dirty="0">
                    <a:ea typeface="나눔고딕" panose="020D0604000000000000" pitchFamily="50" charset="-127"/>
                  </a:rPr>
                  <a:t>로그인 페이지로 이동하시겠습니까</a:t>
                </a:r>
                <a:r>
                  <a:rPr lang="en-US" altLang="ko-KR" sz="800" dirty="0">
                    <a:ea typeface="나눔고딕" panose="020D0604000000000000" pitchFamily="50" charset="-127"/>
                  </a:rPr>
                  <a:t>?</a:t>
                </a:r>
                <a:endParaRPr lang="en-US" altLang="ko-KR" sz="800" dirty="0" smtClean="0"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56" name="순서도: 처리 155"/>
            <p:cNvSpPr/>
            <p:nvPr/>
          </p:nvSpPr>
          <p:spPr>
            <a:xfrm>
              <a:off x="7830323" y="4104386"/>
              <a:ext cx="1022879" cy="276660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확인</a:t>
              </a:r>
              <a:endParaRPr lang="ko-KR" altLang="en-US" sz="9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7" name="순서도: 처리 156"/>
            <p:cNvSpPr/>
            <p:nvPr/>
          </p:nvSpPr>
          <p:spPr>
            <a:xfrm>
              <a:off x="8853202" y="4104386"/>
              <a:ext cx="1025611" cy="276660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취소</a:t>
              </a:r>
              <a:endParaRPr lang="ko-KR" altLang="en-US" sz="9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60" name="타원 6">
            <a:extLst>
              <a:ext uri="{FF2B5EF4-FFF2-40B4-BE49-F238E27FC236}">
                <a16:creationId xmlns="" xmlns:a16="http://schemas.microsoft.com/office/drawing/2014/main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124" y="5145627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2-1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61" name="타원 6">
            <a:extLst>
              <a:ext uri="{FF2B5EF4-FFF2-40B4-BE49-F238E27FC236}">
                <a16:creationId xmlns="" xmlns:a16="http://schemas.microsoft.com/office/drawing/2014/main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434" y="5792511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4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62" name="타원 6">
            <a:extLst>
              <a:ext uri="{FF2B5EF4-FFF2-40B4-BE49-F238E27FC236}">
                <a16:creationId xmlns="" xmlns:a16="http://schemas.microsoft.com/office/drawing/2014/main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258" y="4448992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3-1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1879798" y="4752215"/>
            <a:ext cx="1921385" cy="9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1911080" y="5219018"/>
            <a:ext cx="1906423" cy="247371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txBody>
          <a:bodyPr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</a:rPr>
              <a:t>회원가로 주문하기</a:t>
            </a:r>
            <a:endParaRPr lang="ko-KR" altLang="en-US" sz="1000" b="1" dirty="0">
              <a:solidFill>
                <a:schemeClr val="bg1">
                  <a:lumMod val="9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802546" y="5445274"/>
            <a:ext cx="2077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600" b="1" dirty="0" smtClean="0">
                <a:solidFill>
                  <a:schemeClr val="tx2"/>
                </a:solidFill>
                <a:ea typeface="나눔고딕" panose="020D0604000000000000" pitchFamily="50" charset="-127"/>
              </a:rPr>
              <a:t>* </a:t>
            </a:r>
            <a:r>
              <a:rPr lang="ko-KR" altLang="en-US" sz="600" b="1" dirty="0" smtClean="0">
                <a:solidFill>
                  <a:schemeClr val="tx2"/>
                </a:solidFill>
                <a:ea typeface="나눔고딕" panose="020D0604000000000000" pitchFamily="50" charset="-127"/>
              </a:rPr>
              <a:t>가입을 통해 </a:t>
            </a:r>
            <a:r>
              <a:rPr lang="ko-KR" altLang="en-US" sz="600" b="1" dirty="0" err="1" smtClean="0">
                <a:solidFill>
                  <a:schemeClr val="tx2"/>
                </a:solidFill>
                <a:ea typeface="나눔고딕" panose="020D0604000000000000" pitchFamily="50" charset="-127"/>
              </a:rPr>
              <a:t>참좋은멤버스에게만</a:t>
            </a:r>
            <a:r>
              <a:rPr lang="ko-KR" altLang="en-US" sz="600" b="1" dirty="0" smtClean="0">
                <a:solidFill>
                  <a:schemeClr val="tx2"/>
                </a:solidFill>
                <a:ea typeface="나눔고딕" panose="020D0604000000000000" pitchFamily="50" charset="-127"/>
              </a:rPr>
              <a:t>       </a:t>
            </a:r>
            <a:r>
              <a:rPr lang="en-US" altLang="ko-KR" sz="600" b="1" dirty="0" smtClean="0">
                <a:solidFill>
                  <a:schemeClr val="tx2"/>
                </a:solidFill>
                <a:ea typeface="나눔고딕" panose="020D0604000000000000" pitchFamily="50" charset="-127"/>
              </a:rPr>
              <a:t/>
            </a:r>
            <a:br>
              <a:rPr lang="en-US" altLang="ko-KR" sz="600" b="1" dirty="0" smtClean="0">
                <a:solidFill>
                  <a:schemeClr val="tx2"/>
                </a:solidFill>
                <a:ea typeface="나눔고딕" panose="020D0604000000000000" pitchFamily="50" charset="-127"/>
              </a:rPr>
            </a:br>
            <a:r>
              <a:rPr lang="en-US" altLang="ko-KR" sz="600" b="1" dirty="0" smtClean="0">
                <a:solidFill>
                  <a:schemeClr val="tx2"/>
                </a:solidFill>
                <a:ea typeface="나눔고딕" panose="020D0604000000000000" pitchFamily="50" charset="-127"/>
              </a:rPr>
              <a:t>   </a:t>
            </a:r>
            <a:r>
              <a:rPr lang="ko-KR" altLang="en-US" sz="600" b="1" dirty="0" smtClean="0">
                <a:solidFill>
                  <a:schemeClr val="tx2"/>
                </a:solidFill>
                <a:ea typeface="나눔고딕" panose="020D0604000000000000" pitchFamily="50" charset="-127"/>
              </a:rPr>
              <a:t>제공되는 특별한 가격으로 상품을 주문해보세요</a:t>
            </a:r>
            <a:r>
              <a:rPr lang="en-US" altLang="ko-KR" sz="600" b="1" dirty="0" smtClean="0">
                <a:solidFill>
                  <a:schemeClr val="tx2"/>
                </a:solidFill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1" name="타원 6">
            <a:extLst>
              <a:ext uri="{FF2B5EF4-FFF2-40B4-BE49-F238E27FC236}">
                <a16:creationId xmlns="" xmlns:a16="http://schemas.microsoft.com/office/drawing/2014/main" id="{E8BCAF9E-D876-4E5D-9EF5-4F04738B7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386" y="5166598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 flipV="1">
            <a:off x="7837093" y="4558827"/>
            <a:ext cx="1921385" cy="9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1877033" y="5135355"/>
            <a:ext cx="1921385" cy="9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마켓</a:t>
            </a:r>
            <a:r>
              <a:rPr lang="en-US" altLang="ko-KR" dirty="0"/>
              <a:t>_</a:t>
            </a:r>
            <a:r>
              <a:rPr lang="ko-KR" altLang="en-US" dirty="0"/>
              <a:t>주문하기</a:t>
            </a:r>
            <a:r>
              <a:rPr lang="en-US" altLang="ko-KR" dirty="0"/>
              <a:t>_</a:t>
            </a:r>
            <a:r>
              <a:rPr lang="ko-KR" altLang="en-US" dirty="0"/>
              <a:t>페이지</a:t>
            </a:r>
            <a:r>
              <a:rPr lang="en-US" altLang="ko-KR" dirty="0"/>
              <a:t>_(</a:t>
            </a:r>
            <a:r>
              <a:rPr lang="ko-KR" altLang="en-US" dirty="0"/>
              <a:t>회원</a:t>
            </a:r>
            <a:r>
              <a:rPr lang="en-US" altLang="ko-KR" dirty="0"/>
              <a:t>,</a:t>
            </a:r>
            <a:r>
              <a:rPr lang="ko-KR" altLang="en-US" dirty="0"/>
              <a:t>비회원</a:t>
            </a:r>
            <a:r>
              <a:rPr lang="en-US" altLang="ko-KR" dirty="0" smtClean="0"/>
              <a:t>)_MO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Market_Order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D2841F3-1384-4B1B-9B75-6151634B834D}"/>
              </a:ext>
            </a:extLst>
          </p:cNvPr>
          <p:cNvSpPr/>
          <p:nvPr/>
        </p:nvSpPr>
        <p:spPr>
          <a:xfrm>
            <a:off x="381898" y="1050314"/>
            <a:ext cx="2282400" cy="32480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" name="화살표: 왼쪽 10">
            <a:extLst>
              <a:ext uri="{FF2B5EF4-FFF2-40B4-BE49-F238E27FC236}">
                <a16:creationId xmlns="" xmlns:a16="http://schemas.microsoft.com/office/drawing/2014/main" id="{3C7505D6-DA08-450E-A3DD-EDE2A20E9EEB}"/>
              </a:ext>
            </a:extLst>
          </p:cNvPr>
          <p:cNvSpPr/>
          <p:nvPr/>
        </p:nvSpPr>
        <p:spPr>
          <a:xfrm>
            <a:off x="449577" y="1124941"/>
            <a:ext cx="211760" cy="217148"/>
          </a:xfrm>
          <a:prstGeom prst="leftArrow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E11591B5-0DAD-41D8-99BD-28E35B8A912D}"/>
              </a:ext>
            </a:extLst>
          </p:cNvPr>
          <p:cNvSpPr/>
          <p:nvPr/>
        </p:nvSpPr>
        <p:spPr>
          <a:xfrm>
            <a:off x="372693" y="6029954"/>
            <a:ext cx="2286427" cy="3186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ko-KR" altLang="en-US" sz="800" dirty="0">
                <a:solidFill>
                  <a:srgbClr val="5F5F5F"/>
                </a:solidFill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다음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B68D446A-4831-4905-9978-D244C1C0D123}"/>
              </a:ext>
            </a:extLst>
          </p:cNvPr>
          <p:cNvSpPr/>
          <p:nvPr/>
        </p:nvSpPr>
        <p:spPr>
          <a:xfrm>
            <a:off x="5168673" y="1050314"/>
            <a:ext cx="2286427" cy="32480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ko-KR" altLang="en-US" sz="800" dirty="0">
                <a:solidFill>
                  <a:srgbClr val="5F5F5F"/>
                </a:solidFill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이어서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11591B5-0DAD-41D8-99BD-28E35B8A912D}"/>
              </a:ext>
            </a:extLst>
          </p:cNvPr>
          <p:cNvSpPr/>
          <p:nvPr/>
        </p:nvSpPr>
        <p:spPr>
          <a:xfrm>
            <a:off x="2773272" y="6029954"/>
            <a:ext cx="2286427" cy="3186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ko-KR" altLang="en-US" sz="800" dirty="0">
                <a:solidFill>
                  <a:srgbClr val="5F5F5F"/>
                </a:solidFill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다음</a:t>
            </a:r>
          </a:p>
        </p:txBody>
      </p:sp>
      <p:graphicFrame>
        <p:nvGraphicFramePr>
          <p:cNvPr id="233" name="Group 135">
            <a:extLst>
              <a:ext uri="{FF2B5EF4-FFF2-40B4-BE49-F238E27FC236}">
                <a16:creationId xmlns="" xmlns:a16="http://schemas.microsoft.com/office/drawing/2014/main" id="{55213458-F7C2-47E0-915A-F59A6BDCC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12901"/>
              </p:ext>
            </p:extLst>
          </p:nvPr>
        </p:nvGraphicFramePr>
        <p:xfrm>
          <a:off x="7837093" y="555626"/>
          <a:ext cx="2008872" cy="5943532"/>
        </p:xfrm>
        <a:graphic>
          <a:graphicData uri="http://schemas.openxmlformats.org/drawingml/2006/table">
            <a:tbl>
              <a:tblPr/>
              <a:tblGrid>
                <a:gridCol w="2582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06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173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kumimoji="1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97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 페이지</a:t>
                      </a: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상품정보</a:t>
                      </a:r>
                      <a:endParaRPr kumimoji="0" lang="en-US" altLang="ko-KR" sz="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상품가격 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수량 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상품가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</a:p>
                    <a:p>
                      <a:pPr marL="171450" marR="0" lvl="0" indent="-17145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1-1 </a:t>
                      </a: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회원가일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경우에만 </a:t>
                      </a: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회원가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노출 비회원은 문구 </a:t>
                      </a: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비노출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주문자정보 </a:t>
                      </a: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텍스트 유효성 체크</a:t>
                      </a: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필수입력항목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회원의 경우 이름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회원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에서 정보 호출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주문자 정보 텍스트 입력 누락 시 기존과 동일한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alert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메시지 노출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주문자 정보의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ㅇㅇ을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입력해주세요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.)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950056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해당 체크박스 선택 시 하단</a:t>
                      </a:r>
                      <a:endParaRPr kumimoji="1" lang="en-US" altLang="ko-KR" sz="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주문자 정보에 입력된 이름</a:t>
                      </a:r>
                      <a:r>
                        <a:rPr kumimoji="1" lang="en-US" altLang="ko-KR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이메일을</a:t>
                      </a:r>
                      <a:r>
                        <a:rPr kumimoji="1" lang="ko-KR" altLang="en-US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배송정보 이름 휴대폰 영역에 자동 텍스트 입력</a:t>
                      </a:r>
                      <a:endParaRPr kumimoji="1" lang="en-US" altLang="ko-KR" sz="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체크박스 해제 시 입력된 텍스트 제거</a:t>
                      </a:r>
                      <a:endParaRPr kumimoji="1" lang="en-US" altLang="ko-KR" sz="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배송정보 </a:t>
                      </a: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텍스트 유효성 체크</a:t>
                      </a: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휴대폰번호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필수입력항목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배송정보 텍스트 입력 누락 시 기존과 동일한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alert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메시지 노출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배송정보의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ㅇㅇ을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입력해주세요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5290707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약관동의 영역 기존과 동일</a:t>
                      </a: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포인트 결제 </a:t>
                      </a:r>
                      <a:endParaRPr kumimoji="1" lang="en-US" altLang="ko-KR" sz="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비회원일 경우 포인트 영역</a:t>
                      </a:r>
                      <a:r>
                        <a:rPr kumimoji="1" lang="en-US" altLang="ko-KR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포인트사용</a:t>
                      </a:r>
                      <a:endParaRPr kumimoji="1" lang="en-US" altLang="ko-KR" sz="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r>
                        <a:rPr kumimoji="1" lang="ko-KR" altLang="en-US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처리</a:t>
                      </a:r>
                      <a:r>
                        <a:rPr kumimoji="1" lang="en-US" altLang="ko-KR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6-1 : </a:t>
                      </a:r>
                      <a:r>
                        <a:rPr kumimoji="1" lang="ko-KR" altLang="en-US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보유 포인트 조회</a:t>
                      </a:r>
                      <a:endParaRPr kumimoji="1" lang="en-US" altLang="ko-KR" sz="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6-2 : </a:t>
                      </a:r>
                      <a:r>
                        <a:rPr kumimoji="1" lang="ko-KR" altLang="en-US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포인트 입력 후 사용 버튼 입력 시 </a:t>
                      </a:r>
                      <a:r>
                        <a:rPr kumimoji="1" lang="en-US" altLang="ko-KR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6-5</a:t>
                      </a:r>
                      <a:r>
                        <a:rPr kumimoji="1" lang="ko-KR" altLang="en-US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사용 포인트 만큼 차감하여</a:t>
                      </a:r>
                      <a:r>
                        <a:rPr kumimoji="1" lang="en-US" altLang="ko-KR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6-4</a:t>
                      </a:r>
                      <a:r>
                        <a:rPr kumimoji="1" lang="ko-KR" altLang="en-US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남은 결제금액 노출</a:t>
                      </a:r>
                      <a:r>
                        <a:rPr kumimoji="1" lang="en-US" altLang="ko-KR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ko-KR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endParaRPr kumimoji="1" lang="en-US" altLang="ko-KR" sz="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* </a:t>
                      </a:r>
                      <a:r>
                        <a:rPr kumimoji="1" lang="ko-KR" altLang="en-US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상품금액에 대한 사용 가능한 포인트 만큼만 </a:t>
                      </a:r>
                      <a:r>
                        <a:rPr kumimoji="1" lang="ko-KR" altLang="en-US" sz="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입력되어야함</a:t>
                      </a:r>
                      <a:endParaRPr kumimoji="1" lang="en-US" altLang="ko-KR" sz="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* </a:t>
                      </a:r>
                      <a:r>
                        <a:rPr kumimoji="1" lang="ko-KR" altLang="en-US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포인트 결제 시 현재 과납결제 가능</a:t>
                      </a:r>
                      <a:r>
                        <a:rPr kumimoji="1" lang="en-US" altLang="ko-KR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ko-KR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kumimoji="1" lang="ko-KR" altLang="en-US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불가한 상태로 수정 필요</a:t>
                      </a:r>
                      <a:endParaRPr kumimoji="1" lang="en-US" altLang="ko-KR" sz="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(EX </a:t>
                      </a:r>
                      <a:r>
                        <a:rPr kumimoji="1" lang="ko-KR" altLang="en-US" sz="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상품가</a:t>
                      </a:r>
                      <a:r>
                        <a:rPr kumimoji="1" lang="ko-KR" altLang="en-US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kumimoji="1" lang="ko-KR" altLang="en-US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만원 </a:t>
                      </a:r>
                      <a:r>
                        <a:rPr kumimoji="1" lang="en-US" altLang="ko-KR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kumimoji="1" lang="ko-KR" altLang="en-US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포인트 </a:t>
                      </a:r>
                      <a:r>
                        <a:rPr kumimoji="1" lang="en-US" altLang="ko-KR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r>
                        <a:rPr kumimoji="1" lang="ko-KR" altLang="en-US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만원 입력</a:t>
                      </a:r>
                      <a:r>
                        <a:rPr kumimoji="1" lang="en-US" altLang="ko-KR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kumimoji="1" lang="ko-KR" altLang="en-US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결제 가능</a:t>
                      </a:r>
                      <a:r>
                        <a:rPr kumimoji="1" lang="en-US" altLang="ko-KR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각 결제수단에 맞는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PG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모듈 호출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무통장입금 선택 시 신용카드 영역 내용 접힘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무통장입금 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입력창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 노출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8-1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은행 선택 터치 시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DC4BFF93-159E-4AAA-A227-F1D58CD10022}"/>
              </a:ext>
            </a:extLst>
          </p:cNvPr>
          <p:cNvSpPr txBox="1"/>
          <p:nvPr/>
        </p:nvSpPr>
        <p:spPr>
          <a:xfrm>
            <a:off x="1219118" y="1108174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 smtClean="0">
                <a:latin typeface="+mj-ea"/>
                <a:ea typeface="+mj-ea"/>
              </a:rPr>
              <a:t>주문하기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="" xmlns:a16="http://schemas.microsoft.com/office/drawing/2014/main" id="{B68D446A-4831-4905-9978-D244C1C0D123}"/>
              </a:ext>
            </a:extLst>
          </p:cNvPr>
          <p:cNvSpPr/>
          <p:nvPr/>
        </p:nvSpPr>
        <p:spPr>
          <a:xfrm>
            <a:off x="2773272" y="1042650"/>
            <a:ext cx="2286427" cy="32480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ko-KR" altLang="en-US" sz="800" dirty="0">
                <a:solidFill>
                  <a:srgbClr val="5F5F5F"/>
                </a:solidFill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이어서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AC507E2A-7007-4549-94C9-96025EC79E0C}"/>
              </a:ext>
            </a:extLst>
          </p:cNvPr>
          <p:cNvSpPr txBox="1"/>
          <p:nvPr/>
        </p:nvSpPr>
        <p:spPr>
          <a:xfrm>
            <a:off x="375427" y="3751897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주문자</a:t>
            </a:r>
            <a:r>
              <a:rPr kumimoji="0" lang="ko-KR" altLang="en-US" sz="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정보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173" name="사각형: 둥근 모서리 10">
            <a:extLst>
              <a:ext uri="{FF2B5EF4-FFF2-40B4-BE49-F238E27FC236}">
                <a16:creationId xmlns:a16="http://schemas.microsoft.com/office/drawing/2014/main" xmlns="" id="{B23A3D2F-E999-48E1-A79F-033FEE260F25}"/>
              </a:ext>
            </a:extLst>
          </p:cNvPr>
          <p:cNvSpPr/>
          <p:nvPr/>
        </p:nvSpPr>
        <p:spPr>
          <a:xfrm>
            <a:off x="502060" y="4164863"/>
            <a:ext cx="1990725" cy="270367"/>
          </a:xfrm>
          <a:prstGeom prst="round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ko-KR" altLang="en-US" sz="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홍길동</a:t>
            </a:r>
            <a:endParaRPr lang="ko-KR" altLang="en-US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09FF171F-8F20-4A7E-BEEA-8354147C3C13}"/>
              </a:ext>
            </a:extLst>
          </p:cNvPr>
          <p:cNvSpPr txBox="1"/>
          <p:nvPr/>
        </p:nvSpPr>
        <p:spPr>
          <a:xfrm>
            <a:off x="509816" y="4009161"/>
            <a:ext cx="37702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이름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75" name="사각형: 둥근 모서리 10">
            <a:extLst>
              <a:ext uri="{FF2B5EF4-FFF2-40B4-BE49-F238E27FC236}">
                <a16:creationId xmlns:a16="http://schemas.microsoft.com/office/drawing/2014/main" xmlns="" id="{B23A3D2F-E999-48E1-A79F-033FEE260F25}"/>
              </a:ext>
            </a:extLst>
          </p:cNvPr>
          <p:cNvSpPr/>
          <p:nvPr/>
        </p:nvSpPr>
        <p:spPr>
          <a:xfrm>
            <a:off x="509816" y="4686621"/>
            <a:ext cx="1990725" cy="270367"/>
          </a:xfrm>
          <a:prstGeom prst="round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en-US" altLang="ko-KR" sz="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010-4088-0659</a:t>
            </a:r>
            <a:endParaRPr lang="ko-KR" altLang="en-US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xmlns="" id="{09FF171F-8F20-4A7E-BEEA-8354147C3C13}"/>
              </a:ext>
            </a:extLst>
          </p:cNvPr>
          <p:cNvSpPr txBox="1"/>
          <p:nvPr/>
        </p:nvSpPr>
        <p:spPr>
          <a:xfrm>
            <a:off x="610559" y="4524847"/>
            <a:ext cx="66556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휴대폰번호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77" name="사각형: 둥근 모서리 10">
            <a:extLst>
              <a:ext uri="{FF2B5EF4-FFF2-40B4-BE49-F238E27FC236}">
                <a16:creationId xmlns:a16="http://schemas.microsoft.com/office/drawing/2014/main" xmlns="" id="{B23A3D2F-E999-48E1-A79F-033FEE260F25}"/>
              </a:ext>
            </a:extLst>
          </p:cNvPr>
          <p:cNvSpPr/>
          <p:nvPr/>
        </p:nvSpPr>
        <p:spPr>
          <a:xfrm>
            <a:off x="504828" y="5194889"/>
            <a:ext cx="1990725" cy="270367"/>
          </a:xfrm>
          <a:prstGeom prst="round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en-US" altLang="ko-KR" sz="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yyyyyyy@naver.com</a:t>
            </a:r>
            <a:endParaRPr lang="ko-KR" altLang="en-US" sz="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09FF171F-8F20-4A7E-BEEA-8354147C3C13}"/>
              </a:ext>
            </a:extLst>
          </p:cNvPr>
          <p:cNvSpPr txBox="1"/>
          <p:nvPr/>
        </p:nvSpPr>
        <p:spPr>
          <a:xfrm>
            <a:off x="605571" y="5033115"/>
            <a:ext cx="66556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+mj-ea"/>
                <a:ea typeface="+mj-ea"/>
              </a:rPr>
              <a:t>이메일주소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AC507E2A-7007-4549-94C9-96025EC79E0C}"/>
              </a:ext>
            </a:extLst>
          </p:cNvPr>
          <p:cNvSpPr txBox="1"/>
          <p:nvPr/>
        </p:nvSpPr>
        <p:spPr>
          <a:xfrm>
            <a:off x="2773667" y="1529659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배송 정보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182" name="사각형: 둥근 모서리 10">
            <a:extLst>
              <a:ext uri="{FF2B5EF4-FFF2-40B4-BE49-F238E27FC236}">
                <a16:creationId xmlns:a16="http://schemas.microsoft.com/office/drawing/2014/main" xmlns="" id="{B23A3D2F-E999-48E1-A79F-033FEE260F25}"/>
              </a:ext>
            </a:extLst>
          </p:cNvPr>
          <p:cNvSpPr/>
          <p:nvPr/>
        </p:nvSpPr>
        <p:spPr>
          <a:xfrm>
            <a:off x="2892544" y="1919474"/>
            <a:ext cx="1990725" cy="270367"/>
          </a:xfrm>
          <a:prstGeom prst="round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이름을 입력해주세요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xmlns="" id="{09FF171F-8F20-4A7E-BEEA-8354147C3C13}"/>
              </a:ext>
            </a:extLst>
          </p:cNvPr>
          <p:cNvSpPr txBox="1"/>
          <p:nvPr/>
        </p:nvSpPr>
        <p:spPr>
          <a:xfrm>
            <a:off x="2993287" y="1757700"/>
            <a:ext cx="37702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이름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4" name="사각형: 둥근 모서리 10">
            <a:extLst>
              <a:ext uri="{FF2B5EF4-FFF2-40B4-BE49-F238E27FC236}">
                <a16:creationId xmlns:a16="http://schemas.microsoft.com/office/drawing/2014/main" xmlns="" id="{B23A3D2F-E999-48E1-A79F-033FEE260F25}"/>
              </a:ext>
            </a:extLst>
          </p:cNvPr>
          <p:cNvSpPr/>
          <p:nvPr/>
        </p:nvSpPr>
        <p:spPr>
          <a:xfrm>
            <a:off x="2900300" y="2441232"/>
            <a:ext cx="1990725" cy="270367"/>
          </a:xfrm>
          <a:prstGeom prst="round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휴대폰번호를 입력해주세요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xmlns="" id="{09FF171F-8F20-4A7E-BEEA-8354147C3C13}"/>
              </a:ext>
            </a:extLst>
          </p:cNvPr>
          <p:cNvSpPr txBox="1"/>
          <p:nvPr/>
        </p:nvSpPr>
        <p:spPr>
          <a:xfrm>
            <a:off x="3001043" y="2279458"/>
            <a:ext cx="66556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휴대폰번호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6" name="사각형: 둥근 모서리 10">
            <a:extLst>
              <a:ext uri="{FF2B5EF4-FFF2-40B4-BE49-F238E27FC236}">
                <a16:creationId xmlns:a16="http://schemas.microsoft.com/office/drawing/2014/main" xmlns="" id="{B23A3D2F-E999-48E1-A79F-033FEE260F25}"/>
              </a:ext>
            </a:extLst>
          </p:cNvPr>
          <p:cNvSpPr/>
          <p:nvPr/>
        </p:nvSpPr>
        <p:spPr>
          <a:xfrm>
            <a:off x="2892179" y="3158346"/>
            <a:ext cx="1990725" cy="270367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xmlns="" id="{09FF171F-8F20-4A7E-BEEA-8354147C3C13}"/>
              </a:ext>
            </a:extLst>
          </p:cNvPr>
          <p:cNvSpPr txBox="1"/>
          <p:nvPr/>
        </p:nvSpPr>
        <p:spPr>
          <a:xfrm>
            <a:off x="2992922" y="2996572"/>
            <a:ext cx="56938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우편번호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AC507E2A-7007-4549-94C9-96025EC79E0C}"/>
              </a:ext>
            </a:extLst>
          </p:cNvPr>
          <p:cNvSpPr txBox="1"/>
          <p:nvPr/>
        </p:nvSpPr>
        <p:spPr>
          <a:xfrm>
            <a:off x="2859592" y="2770441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주소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4238360" y="3158346"/>
            <a:ext cx="652300" cy="276950"/>
          </a:xfrm>
          <a:prstGeom prst="rect">
            <a:avLst/>
          </a:prstGeom>
          <a:solidFill>
            <a:srgbClr val="558ED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ko-KR" altLang="en-US" sz="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주소찾기</a:t>
            </a:r>
            <a:endParaRPr lang="ko-KR" altLang="en-US" sz="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90" name="사각형: 둥근 모서리 10">
            <a:extLst>
              <a:ext uri="{FF2B5EF4-FFF2-40B4-BE49-F238E27FC236}">
                <a16:creationId xmlns:a16="http://schemas.microsoft.com/office/drawing/2014/main" xmlns="" id="{B23A3D2F-E999-48E1-A79F-033FEE260F25}"/>
              </a:ext>
            </a:extLst>
          </p:cNvPr>
          <p:cNvSpPr/>
          <p:nvPr/>
        </p:nvSpPr>
        <p:spPr>
          <a:xfrm>
            <a:off x="2892178" y="3499431"/>
            <a:ext cx="1990725" cy="270367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91" name="사각형: 둥근 모서리 10">
            <a:extLst>
              <a:ext uri="{FF2B5EF4-FFF2-40B4-BE49-F238E27FC236}">
                <a16:creationId xmlns:a16="http://schemas.microsoft.com/office/drawing/2014/main" xmlns="" id="{B23A3D2F-E999-48E1-A79F-033FEE260F25}"/>
              </a:ext>
            </a:extLst>
          </p:cNvPr>
          <p:cNvSpPr/>
          <p:nvPr/>
        </p:nvSpPr>
        <p:spPr>
          <a:xfrm>
            <a:off x="2899307" y="3857895"/>
            <a:ext cx="1990725" cy="270367"/>
          </a:xfrm>
          <a:prstGeom prst="round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상세주소를 입력해 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165" y="4238995"/>
            <a:ext cx="1826750" cy="1719581"/>
          </a:xfrm>
          <a:prstGeom prst="rect">
            <a:avLst/>
          </a:prstGeom>
        </p:spPr>
      </p:pic>
      <p:sp>
        <p:nvSpPr>
          <p:cNvPr id="70" name="타원 6">
            <a:extLst>
              <a:ext uri="{FF2B5EF4-FFF2-40B4-BE49-F238E27FC236}">
                <a16:creationId xmlns="" xmlns:a16="http://schemas.microsoft.com/office/drawing/2014/main" id="{E8BCAF9E-D876-4E5D-9EF5-4F04738B7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31" y="3690034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72" name="타원 6">
            <a:extLst>
              <a:ext uri="{FF2B5EF4-FFF2-40B4-BE49-F238E27FC236}">
                <a16:creationId xmlns="" xmlns:a16="http://schemas.microsoft.com/office/drawing/2014/main" id="{E8BCAF9E-D876-4E5D-9EF5-4F04738B7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031" y="1447303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4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74" name="타원 6">
            <a:extLst>
              <a:ext uri="{FF2B5EF4-FFF2-40B4-BE49-F238E27FC236}">
                <a16:creationId xmlns="" xmlns:a16="http://schemas.microsoft.com/office/drawing/2014/main" id="{E8BCAF9E-D876-4E5D-9EF5-4F04738B7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053" y="4219516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5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C507E2A-7007-4549-94C9-96025EC79E0C}"/>
              </a:ext>
            </a:extLst>
          </p:cNvPr>
          <p:cNvSpPr txBox="1"/>
          <p:nvPr/>
        </p:nvSpPr>
        <p:spPr>
          <a:xfrm>
            <a:off x="361255" y="2083802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상품 정보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920739"/>
              </p:ext>
            </p:extLst>
          </p:nvPr>
        </p:nvGraphicFramePr>
        <p:xfrm>
          <a:off x="428306" y="2332276"/>
          <a:ext cx="2209543" cy="1260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3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상품명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참좋은마켓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스페인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트러플</a:t>
                      </a:r>
                      <a:endParaRPr lang="en-US" altLang="ko-KR" sz="800" b="1" kern="12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오일 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SET</a:t>
                      </a:r>
                      <a:endParaRPr lang="ko-KR" altLang="en-US" sz="80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상품코드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ZEC009-210630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수량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개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상품 가격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rgbClr val="C00000"/>
                          </a:solidFill>
                        </a:rPr>
                        <a:t>176,000</a:t>
                      </a:r>
                      <a:r>
                        <a:rPr lang="ko-KR" altLang="en-US" sz="800" b="0" dirty="0" smtClean="0">
                          <a:solidFill>
                            <a:srgbClr val="C00000"/>
                          </a:solidFill>
                        </a:rPr>
                        <a:t>원 </a:t>
                      </a:r>
                      <a:r>
                        <a:rPr lang="en-US" altLang="ko-KR" sz="800" b="0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rgbClr val="C00000"/>
                          </a:solidFill>
                        </a:rPr>
                        <a:t>회원가</a:t>
                      </a:r>
                      <a:r>
                        <a:rPr lang="en-US" altLang="ko-KR" sz="800" b="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r>
                        <a:rPr lang="ko-KR" altLang="en-US" sz="800" b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ko-KR" altLang="en-US" sz="8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6" name="직사각형 85"/>
          <p:cNvSpPr/>
          <p:nvPr/>
        </p:nvSpPr>
        <p:spPr>
          <a:xfrm>
            <a:off x="465625" y="1449318"/>
            <a:ext cx="2136826" cy="55165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ko-KR" altLang="en-US" sz="800" dirty="0" smtClean="0">
                <a:solidFill>
                  <a:srgbClr val="222842"/>
                </a:solidFill>
                <a:latin typeface="+mn-ea"/>
              </a:rPr>
              <a:t>주문정보를 </a:t>
            </a:r>
            <a:r>
              <a:rPr lang="ko-KR" altLang="en-US" sz="800" dirty="0">
                <a:solidFill>
                  <a:srgbClr val="222842"/>
                </a:solidFill>
                <a:latin typeface="+mn-ea"/>
              </a:rPr>
              <a:t>정확히 입력해주시고</a:t>
            </a:r>
            <a:r>
              <a:rPr lang="en-US" altLang="ko-KR" sz="800" dirty="0" smtClean="0">
                <a:solidFill>
                  <a:srgbClr val="222842"/>
                </a:solidFill>
                <a:latin typeface="+mn-ea"/>
              </a:rPr>
              <a:t>,</a:t>
            </a:r>
          </a:p>
          <a:p>
            <a:pPr algn="ctr" latinLnBrk="1"/>
            <a:r>
              <a:rPr lang="ko-KR" altLang="en-US" sz="800" dirty="0" smtClean="0">
                <a:solidFill>
                  <a:srgbClr val="222842"/>
                </a:solidFill>
                <a:latin typeface="+mn-ea"/>
              </a:rPr>
              <a:t>약관 </a:t>
            </a:r>
            <a:r>
              <a:rPr lang="ko-KR" altLang="en-US" sz="800" dirty="0">
                <a:solidFill>
                  <a:srgbClr val="222842"/>
                </a:solidFill>
                <a:latin typeface="+mn-ea"/>
              </a:rPr>
              <a:t>및 주의사항을 확인</a:t>
            </a:r>
            <a:r>
              <a:rPr lang="en-US" altLang="ko-KR" sz="800" dirty="0">
                <a:solidFill>
                  <a:srgbClr val="222842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rgbClr val="222842"/>
                </a:solidFill>
                <a:latin typeface="+mn-ea"/>
              </a:rPr>
              <a:t>후</a:t>
            </a:r>
            <a:endParaRPr lang="en-US" altLang="ko-KR" sz="800" dirty="0">
              <a:solidFill>
                <a:srgbClr val="222842"/>
              </a:solidFill>
              <a:latin typeface="+mn-ea"/>
            </a:endParaRPr>
          </a:p>
          <a:p>
            <a:pPr algn="ctr" latinLnBrk="1"/>
            <a:r>
              <a:rPr lang="ko-KR" altLang="en-US" sz="800" dirty="0">
                <a:solidFill>
                  <a:srgbClr val="222842"/>
                </a:solidFill>
                <a:latin typeface="+mn-ea"/>
              </a:rPr>
              <a:t>예약을 진행해주시기 바랍니다</a:t>
            </a:r>
            <a:r>
              <a:rPr lang="en-US" altLang="ko-KR" sz="800" dirty="0">
                <a:solidFill>
                  <a:srgbClr val="222842"/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256002" y="4243444"/>
            <a:ext cx="2086401" cy="8882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256002" y="5133175"/>
            <a:ext cx="2086401" cy="2667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0" name="Option"/>
          <p:cNvGrpSpPr/>
          <p:nvPr/>
        </p:nvGrpSpPr>
        <p:grpSpPr>
          <a:xfrm>
            <a:off x="5350751" y="5176933"/>
            <a:ext cx="1190771" cy="153888"/>
            <a:chOff x="1068388" y="1862980"/>
            <a:chExt cx="1190771" cy="153888"/>
          </a:xfrm>
        </p:grpSpPr>
        <p:grpSp>
          <p:nvGrpSpPr>
            <p:cNvPr id="91" name="Option"/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93" name="Circle"/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Check" hidden="1"/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2" name="Text"/>
            <p:cNvSpPr txBox="1"/>
            <p:nvPr/>
          </p:nvSpPr>
          <p:spPr>
            <a:xfrm>
              <a:off x="1262091" y="1862980"/>
              <a:ext cx="997068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 smtClean="0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rPr>
                <a:t>무통장 입금 </a:t>
              </a:r>
              <a:r>
                <a:rPr lang="en-US" altLang="ko-KR" sz="800" noProof="1" smtClean="0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rPr>
                <a:t>(</a:t>
              </a:r>
              <a:r>
                <a:rPr lang="ko-KR" altLang="en-US" sz="800" noProof="1" smtClean="0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rPr>
                <a:t>가상계좌</a:t>
              </a:r>
              <a:r>
                <a:rPr lang="en-US" altLang="ko-KR" sz="800" noProof="1" smtClean="0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rPr>
                <a:t>)</a:t>
              </a:r>
              <a:endParaRPr lang="en-US" sz="800" noProof="1" smtClean="0">
                <a:solidFill>
                  <a:srgbClr val="5F5F5F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CB566636-DD92-458C-B023-51C3743F47AC}"/>
              </a:ext>
            </a:extLst>
          </p:cNvPr>
          <p:cNvSpPr/>
          <p:nvPr/>
        </p:nvSpPr>
        <p:spPr>
          <a:xfrm>
            <a:off x="5376666" y="4569247"/>
            <a:ext cx="1845073" cy="432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r>
              <a:rPr lang="ko-KR" altLang="en-US" sz="600" dirty="0" smtClean="0">
                <a:latin typeface="+mj-lt"/>
                <a:ea typeface="맑은 고딕" panose="020B0503020000020004" pitchFamily="50" charset="-127"/>
              </a:rPr>
              <a:t>신용카드 결제 시 </a:t>
            </a:r>
            <a:r>
              <a:rPr lang="en-US" altLang="ko-KR" sz="600" dirty="0" smtClean="0">
                <a:latin typeface="+mj-lt"/>
                <a:ea typeface="맑은 고딕" panose="020B0503020000020004" pitchFamily="50" charset="-127"/>
              </a:rPr>
              <a:t>30</a:t>
            </a:r>
            <a:r>
              <a:rPr lang="ko-KR" altLang="en-US" sz="600" dirty="0" smtClean="0">
                <a:latin typeface="+mj-lt"/>
                <a:ea typeface="맑은 고딕" panose="020B0503020000020004" pitchFamily="50" charset="-127"/>
              </a:rPr>
              <a:t>만원 이상은 공인인증서가 필요합니다</a:t>
            </a:r>
            <a:r>
              <a:rPr lang="en-US" altLang="ko-KR" sz="600" dirty="0" smtClean="0">
                <a:latin typeface="+mj-lt"/>
                <a:ea typeface="맑은 고딕" panose="020B0503020000020004" pitchFamily="50" charset="-127"/>
              </a:rPr>
              <a:t>. (</a:t>
            </a:r>
            <a:r>
              <a:rPr lang="ko-KR" altLang="en-US" sz="600" dirty="0" smtClean="0">
                <a:latin typeface="+mj-lt"/>
                <a:ea typeface="맑은 고딕" panose="020B0503020000020004" pitchFamily="50" charset="-127"/>
              </a:rPr>
              <a:t>카드사 혹은 은행의 별도 </a:t>
            </a:r>
            <a:r>
              <a:rPr lang="ko-KR" altLang="en-US" sz="600" dirty="0" err="1" smtClean="0">
                <a:latin typeface="+mj-lt"/>
                <a:ea typeface="맑은 고딕" panose="020B0503020000020004" pitchFamily="50" charset="-127"/>
              </a:rPr>
              <a:t>앱</a:t>
            </a:r>
            <a:r>
              <a:rPr lang="ko-KR" altLang="en-US" sz="600" dirty="0" smtClean="0">
                <a:latin typeface="+mj-lt"/>
                <a:ea typeface="맑은 고딕" panose="020B0503020000020004" pitchFamily="50" charset="-127"/>
              </a:rPr>
              <a:t> 설치가 필요할 수 있습니다</a:t>
            </a:r>
            <a:r>
              <a:rPr lang="en-US" altLang="ko-KR" sz="600" dirty="0">
                <a:latin typeface="+mj-lt"/>
                <a:ea typeface="맑은 고딕" panose="020B0503020000020004" pitchFamily="50" charset="-127"/>
              </a:rPr>
              <a:t>)</a:t>
            </a:r>
            <a:endParaRPr lang="en-US" altLang="ko-KR" sz="600" b="0" i="0" dirty="0">
              <a:effectLst/>
              <a:latin typeface="+mj-lt"/>
              <a:ea typeface="맑은 고딕" panose="020B0503020000020004" pitchFamily="50" charset="-127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5382201" y="4362700"/>
            <a:ext cx="578424" cy="153888"/>
            <a:chOff x="545676" y="2124379"/>
            <a:chExt cx="578424" cy="153888"/>
          </a:xfrm>
        </p:grpSpPr>
        <p:grpSp>
          <p:nvGrpSpPr>
            <p:cNvPr id="103" name="Option"/>
            <p:cNvGrpSpPr/>
            <p:nvPr/>
          </p:nvGrpSpPr>
          <p:grpSpPr>
            <a:xfrm>
              <a:off x="545676" y="2137823"/>
              <a:ext cx="125412" cy="127000"/>
              <a:chOff x="1068388" y="1876425"/>
              <a:chExt cx="125412" cy="127000"/>
            </a:xfrm>
          </p:grpSpPr>
          <p:sp>
            <p:nvSpPr>
              <p:cNvPr id="105" name="Circle"/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Check"/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4" name="Text"/>
            <p:cNvSpPr txBox="1"/>
            <p:nvPr/>
          </p:nvSpPr>
          <p:spPr>
            <a:xfrm>
              <a:off x="739379" y="2124379"/>
              <a:ext cx="384721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신용카드</a:t>
              </a:r>
              <a:endParaRPr lang="en-US" sz="800" noProof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5159493" y="3372480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포인트 결제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515498" y="3617676"/>
            <a:ext cx="8483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보유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15,189P)</a:t>
            </a:r>
            <a:endParaRPr lang="ko-KR" altLang="en-US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252231" y="3592327"/>
            <a:ext cx="931211" cy="21275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184715" y="3590894"/>
            <a:ext cx="372066" cy="21275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용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528435FF-CE10-499E-BF5B-513915D824B1}"/>
              </a:ext>
            </a:extLst>
          </p:cNvPr>
          <p:cNvSpPr txBox="1"/>
          <p:nvPr/>
        </p:nvSpPr>
        <p:spPr>
          <a:xfrm>
            <a:off x="5204617" y="3122015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prstClr val="black"/>
                </a:solidFill>
                <a:latin typeface="+mj-lt"/>
                <a:ea typeface="나눔고딕"/>
              </a:rPr>
              <a:t>결제수단 선택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ea typeface="나눔고딕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528435FF-CE10-499E-BF5B-513915D824B1}"/>
              </a:ext>
            </a:extLst>
          </p:cNvPr>
          <p:cNvSpPr txBox="1"/>
          <p:nvPr/>
        </p:nvSpPr>
        <p:spPr>
          <a:xfrm>
            <a:off x="5197873" y="141556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prstClr val="black"/>
                </a:solidFill>
                <a:latin typeface="+mj-lt"/>
                <a:ea typeface="나눔고딕"/>
              </a:rPr>
              <a:t>결제금액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ea typeface="나눔고딕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266209" y="1696967"/>
            <a:ext cx="2075190" cy="882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endParaRPr lang="ko-KR" altLang="en-US" sz="60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5429D6B5-EF97-43E1-A5B8-A27370AA80C7}"/>
              </a:ext>
            </a:extLst>
          </p:cNvPr>
          <p:cNvSpPr txBox="1"/>
          <p:nvPr/>
        </p:nvSpPr>
        <p:spPr>
          <a:xfrm>
            <a:off x="6645779" y="1750566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333333"/>
                </a:solidFill>
                <a:latin typeface="+mj-lt"/>
              </a:rPr>
              <a:t>176,000</a:t>
            </a:r>
            <a:r>
              <a:rPr lang="ko-KR" altLang="en-US" sz="800" dirty="0" smtClean="0">
                <a:solidFill>
                  <a:srgbClr val="333333"/>
                </a:solidFill>
                <a:latin typeface="+mj-lt"/>
              </a:rPr>
              <a:t>원</a:t>
            </a:r>
            <a:endParaRPr lang="ko-KR" altLang="en-US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A35D060E-5EFA-49E2-A7BA-763D95EA4C93}"/>
              </a:ext>
            </a:extLst>
          </p:cNvPr>
          <p:cNvSpPr txBox="1"/>
          <p:nvPr/>
        </p:nvSpPr>
        <p:spPr>
          <a:xfrm>
            <a:off x="5275734" y="175907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+mj-ea"/>
                <a:ea typeface="+mj-ea"/>
              </a:defRPr>
            </a:lvl1pPr>
          </a:lstStyle>
          <a:p>
            <a:r>
              <a:rPr lang="ko-KR" altLang="en-US" sz="800" b="0" dirty="0" smtClean="0">
                <a:latin typeface="+mj-lt"/>
              </a:rPr>
              <a:t>상품금액</a:t>
            </a:r>
            <a:endParaRPr lang="ko-KR" altLang="en-US" sz="800" b="0" dirty="0">
              <a:latin typeface="+mj-lt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E7E7FE35-35FE-4B8A-91A1-9B3B693B0CFD}"/>
              </a:ext>
            </a:extLst>
          </p:cNvPr>
          <p:cNvSpPr txBox="1"/>
          <p:nvPr/>
        </p:nvSpPr>
        <p:spPr>
          <a:xfrm>
            <a:off x="6616925" y="2741861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rgbClr val="C00000"/>
                </a:solidFill>
                <a:latin typeface="+mj-lt"/>
                <a:ea typeface="+mj-ea"/>
              </a:rPr>
              <a:t>176,000 </a:t>
            </a:r>
            <a:r>
              <a:rPr lang="ko-KR" altLang="en-US" sz="800" b="1" dirty="0" smtClean="0">
                <a:solidFill>
                  <a:srgbClr val="C00000"/>
                </a:solidFill>
                <a:latin typeface="+mj-lt"/>
                <a:ea typeface="+mj-ea"/>
              </a:rPr>
              <a:t>원</a:t>
            </a:r>
            <a:endParaRPr lang="ko-KR" altLang="en-US" sz="800" b="1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4178CD82-80FE-496D-89DB-A71B4B36925B}"/>
              </a:ext>
            </a:extLst>
          </p:cNvPr>
          <p:cNvSpPr txBox="1"/>
          <p:nvPr/>
        </p:nvSpPr>
        <p:spPr>
          <a:xfrm>
            <a:off x="5275734" y="2741861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+mj-ea"/>
                <a:ea typeface="+mj-ea"/>
              </a:defRPr>
            </a:lvl1pPr>
          </a:lstStyle>
          <a:p>
            <a:r>
              <a:rPr lang="ko-KR" altLang="en-US" sz="800" b="0" dirty="0" smtClean="0">
                <a:latin typeface="+mj-lt"/>
              </a:rPr>
              <a:t>결제예정 금액</a:t>
            </a:r>
            <a:endParaRPr lang="ko-KR" altLang="en-US" sz="800" b="0" dirty="0">
              <a:latin typeface="+mj-lt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21122004-8780-48BF-938B-7C20ABA65F74}"/>
              </a:ext>
            </a:extLst>
          </p:cNvPr>
          <p:cNvSpPr txBox="1"/>
          <p:nvPr/>
        </p:nvSpPr>
        <p:spPr>
          <a:xfrm>
            <a:off x="5275734" y="2077122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+mj-ea"/>
                <a:ea typeface="+mj-ea"/>
              </a:defRPr>
            </a:lvl1pPr>
          </a:lstStyle>
          <a:p>
            <a:r>
              <a:rPr lang="ko-KR" altLang="en-US" sz="800" b="0" dirty="0" smtClean="0">
                <a:latin typeface="+mj-lt"/>
              </a:rPr>
              <a:t>포인트 사용</a:t>
            </a:r>
            <a:endParaRPr lang="ko-KR" altLang="en-US" sz="800" b="0" dirty="0">
              <a:latin typeface="+mj-lt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7751858E-C5D3-41E0-81FA-A6A11E8AD40D}"/>
              </a:ext>
            </a:extLst>
          </p:cNvPr>
          <p:cNvSpPr txBox="1"/>
          <p:nvPr/>
        </p:nvSpPr>
        <p:spPr>
          <a:xfrm>
            <a:off x="6894244" y="2077122"/>
            <a:ext cx="4379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333333"/>
                </a:solidFill>
                <a:latin typeface="+mj-lt"/>
              </a:rPr>
              <a:t>- 0 </a:t>
            </a:r>
            <a:r>
              <a:rPr lang="ko-KR" altLang="en-US" sz="800" dirty="0" smtClean="0">
                <a:solidFill>
                  <a:srgbClr val="333333"/>
                </a:solidFill>
                <a:latin typeface="+mj-lt"/>
              </a:rPr>
              <a:t>원</a:t>
            </a:r>
            <a:endParaRPr lang="ko-KR" altLang="en-US" sz="800" dirty="0">
              <a:solidFill>
                <a:srgbClr val="333333"/>
              </a:solidFill>
              <a:latin typeface="+mj-lt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5197873" y="3100996"/>
            <a:ext cx="22277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6">
            <a:extLst>
              <a:ext uri="{FF2B5EF4-FFF2-40B4-BE49-F238E27FC236}">
                <a16:creationId xmlns="" xmlns:a16="http://schemas.microsoft.com/office/drawing/2014/main" id="{4448D702-6EA7-4857-83A2-522CEB7C3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86" y="3325313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6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22" name="타원 6">
            <a:extLst>
              <a:ext uri="{FF2B5EF4-FFF2-40B4-BE49-F238E27FC236}">
                <a16:creationId xmlns="" xmlns:a16="http://schemas.microsoft.com/office/drawing/2014/main" id="{4448D702-6EA7-4857-83A2-522CEB7C3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565" y="3578686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6-2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23" name="타원 6">
            <a:extLst>
              <a:ext uri="{FF2B5EF4-FFF2-40B4-BE49-F238E27FC236}">
                <a16:creationId xmlns="" xmlns:a16="http://schemas.microsoft.com/office/drawing/2014/main" id="{4448D702-6EA7-4857-83A2-522CEB7C3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538" y="3460627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6</a:t>
            </a:r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-1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24" name="타원 6">
            <a:extLst>
              <a:ext uri="{FF2B5EF4-FFF2-40B4-BE49-F238E27FC236}">
                <a16:creationId xmlns="" xmlns:a16="http://schemas.microsoft.com/office/drawing/2014/main" id="{4448D702-6EA7-4857-83A2-522CEB7C3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829" y="2096593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6-5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26" name="타원 6">
            <a:extLst>
              <a:ext uri="{FF2B5EF4-FFF2-40B4-BE49-F238E27FC236}">
                <a16:creationId xmlns="" xmlns:a16="http://schemas.microsoft.com/office/drawing/2014/main" id="{4448D702-6EA7-4857-83A2-522CEB7C3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027" y="2775957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6</a:t>
            </a:r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-4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32" name="타원 6">
            <a:extLst>
              <a:ext uri="{FF2B5EF4-FFF2-40B4-BE49-F238E27FC236}">
                <a16:creationId xmlns="" xmlns:a16="http://schemas.microsoft.com/office/drawing/2014/main" id="{E8BCAF9E-D876-4E5D-9EF5-4F04738B7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10" y="2112172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37" name="Text">
            <a:extLst>
              <a:ext uri="{FF2B5EF4-FFF2-40B4-BE49-F238E27FC236}">
                <a16:creationId xmlns:a16="http://schemas.microsoft.com/office/drawing/2014/main" xmlns="" id="{91C93668-C886-4EAF-8B06-B29BA045F599}"/>
              </a:ext>
            </a:extLst>
          </p:cNvPr>
          <p:cNvSpPr txBox="1"/>
          <p:nvPr/>
        </p:nvSpPr>
        <p:spPr>
          <a:xfrm>
            <a:off x="698329" y="5688984"/>
            <a:ext cx="1946219" cy="2383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8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주문자정보와 배송받으실 정보가 같을 경우 선택하여 주세요</a:t>
            </a:r>
            <a:r>
              <a:rPr lang="en-US" altLang="ko-KR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8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타원 6">
            <a:extLst>
              <a:ext uri="{FF2B5EF4-FFF2-40B4-BE49-F238E27FC236}">
                <a16:creationId xmlns:a16="http://schemas.microsoft.com/office/drawing/2014/main" xmlns="" id="{BCB73B6E-2DF0-4D3A-B4C8-2CF5BE475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83" y="5630500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3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9346" y="5729245"/>
            <a:ext cx="141543" cy="128588"/>
            <a:chOff x="519346" y="5729245"/>
            <a:chExt cx="141543" cy="128588"/>
          </a:xfrm>
        </p:grpSpPr>
        <p:sp>
          <p:nvSpPr>
            <p:cNvPr id="144" name="Box">
              <a:extLst>
                <a:ext uri="{FF2B5EF4-FFF2-40B4-BE49-F238E27FC236}">
                  <a16:creationId xmlns:a16="http://schemas.microsoft.com/office/drawing/2014/main" xmlns="" id="{DBF3E3FE-D97F-44EB-8340-BB8B0D85D7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9346" y="5729245"/>
              <a:ext cx="141543" cy="128588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Check">
              <a:extLst>
                <a:ext uri="{FF2B5EF4-FFF2-40B4-BE49-F238E27FC236}">
                  <a16:creationId xmlns:a16="http://schemas.microsoft.com/office/drawing/2014/main" xmlns="" id="{91583559-3440-4CE7-95A2-9B2AFAC020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6821" y="5753058"/>
              <a:ext cx="106594" cy="80963"/>
            </a:xfrm>
            <a:custGeom>
              <a:avLst/>
              <a:gdLst>
                <a:gd name="T0" fmla="*/ 49 w 61"/>
                <a:gd name="T1" fmla="*/ 0 h 51"/>
                <a:gd name="T2" fmla="*/ 27 w 61"/>
                <a:gd name="T3" fmla="*/ 31 h 51"/>
                <a:gd name="T4" fmla="*/ 9 w 61"/>
                <a:gd name="T5" fmla="*/ 18 h 51"/>
                <a:gd name="T6" fmla="*/ 0 w 61"/>
                <a:gd name="T7" fmla="*/ 30 h 51"/>
                <a:gd name="T8" fmla="*/ 18 w 61"/>
                <a:gd name="T9" fmla="*/ 43 h 51"/>
                <a:gd name="T10" fmla="*/ 30 w 61"/>
                <a:gd name="T11" fmla="*/ 51 h 51"/>
                <a:gd name="T12" fmla="*/ 39 w 61"/>
                <a:gd name="T13" fmla="*/ 39 h 51"/>
                <a:gd name="T14" fmla="*/ 61 w 61"/>
                <a:gd name="T15" fmla="*/ 9 h 51"/>
                <a:gd name="T16" fmla="*/ 49 w 61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51">
                  <a:moveTo>
                    <a:pt x="49" y="0"/>
                  </a:moveTo>
                  <a:lnTo>
                    <a:pt x="27" y="31"/>
                  </a:lnTo>
                  <a:lnTo>
                    <a:pt x="9" y="18"/>
                  </a:lnTo>
                  <a:lnTo>
                    <a:pt x="0" y="30"/>
                  </a:lnTo>
                  <a:lnTo>
                    <a:pt x="18" y="43"/>
                  </a:lnTo>
                  <a:lnTo>
                    <a:pt x="30" y="51"/>
                  </a:lnTo>
                  <a:lnTo>
                    <a:pt x="39" y="39"/>
                  </a:lnTo>
                  <a:lnTo>
                    <a:pt x="61" y="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5182431" y="3861165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포인트 결제를 원하시는 분은 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포인트 입력 후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[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버튼을 선택해주세요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타원 6">
            <a:extLst>
              <a:ext uri="{FF2B5EF4-FFF2-40B4-BE49-F238E27FC236}">
                <a16:creationId xmlns="" xmlns:a16="http://schemas.microsoft.com/office/drawing/2014/main" id="{E8BCAF9E-D876-4E5D-9EF5-4F04738B7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90" y="3377013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1-1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79197" y="1050314"/>
            <a:ext cx="2103762" cy="1572949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5123982" y="5415575"/>
            <a:ext cx="2331118" cy="1130910"/>
            <a:chOff x="5123982" y="5415575"/>
            <a:chExt cx="2331118" cy="113091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xmlns="" id="{978C1234-93A0-4D00-9723-4519C0676F22}"/>
                </a:ext>
              </a:extLst>
            </p:cNvPr>
            <p:cNvSpPr/>
            <p:nvPr/>
          </p:nvSpPr>
          <p:spPr>
            <a:xfrm>
              <a:off x="5175305" y="5670853"/>
              <a:ext cx="2279795" cy="359101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="1" kern="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결제하기 </a:t>
              </a:r>
              <a:r>
                <a:rPr lang="en-US" altLang="ko-KR" sz="800" b="1" kern="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(\ </a:t>
              </a:r>
              <a:r>
                <a:rPr lang="en-US" altLang="ko-KR" sz="800" b="1" kern="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88,000)</a:t>
              </a:r>
              <a:endParaRPr lang="ko-KR" altLang="en-US" sz="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4" name="타원 6">
              <a:extLst>
                <a:ext uri="{FF2B5EF4-FFF2-40B4-BE49-F238E27FC236}">
                  <a16:creationId xmlns="" xmlns:a16="http://schemas.microsoft.com/office/drawing/2014/main" id="{4448D702-6EA7-4857-83A2-522CEB7C3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982" y="5607758"/>
              <a:ext cx="166662" cy="1624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none" lIns="36000" tIns="36000" rIns="36000" bIns="36000" anchor="ctr"/>
            <a:lstStyle>
              <a:lvl1pPr>
                <a:defRPr kumimoji="1" sz="800" b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kumimoji="1" sz="800" b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kumimoji="1" sz="800" b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kumimoji="1" sz="800" b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kumimoji="1" sz="800" b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700" dirty="0">
                  <a:solidFill>
                    <a:srgbClr val="FFFFFF"/>
                  </a:solidFill>
                  <a:latin typeface="+mn-ea"/>
                  <a:ea typeface="+mn-ea"/>
                </a:rPr>
                <a:t>7</a:t>
              </a:r>
              <a:endParaRPr lang="ko-KR" altLang="en-US" sz="7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263659" y="5415575"/>
              <a:ext cx="2086401" cy="11309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CB566636-DD92-458C-B023-51C3743F47AC}"/>
                </a:ext>
              </a:extLst>
            </p:cNvPr>
            <p:cNvSpPr/>
            <p:nvPr/>
          </p:nvSpPr>
          <p:spPr>
            <a:xfrm>
              <a:off x="5376665" y="5465256"/>
              <a:ext cx="1845073" cy="10812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>
              <a:noAutofit/>
            </a:bodyPr>
            <a:lstStyle/>
            <a:p>
              <a:endParaRPr lang="en-US" altLang="ko-KR" sz="600" b="0" i="0" dirty="0" smtClean="0">
                <a:effectLst/>
                <a:latin typeface="+mj-lt"/>
                <a:ea typeface="맑은 고딕" panose="020B0503020000020004" pitchFamily="50" charset="-127"/>
              </a:endParaRPr>
            </a:p>
            <a:p>
              <a:endParaRPr lang="en-US" altLang="ko-KR" sz="600" dirty="0">
                <a:latin typeface="+mj-lt"/>
                <a:ea typeface="맑은 고딕" panose="020B0503020000020004" pitchFamily="50" charset="-127"/>
              </a:endParaRPr>
            </a:p>
            <a:p>
              <a:endParaRPr lang="en-US" altLang="ko-KR" sz="600" b="0" i="0" dirty="0" smtClean="0">
                <a:effectLst/>
                <a:latin typeface="+mj-lt"/>
                <a:ea typeface="맑은 고딕" panose="020B0503020000020004" pitchFamily="50" charset="-127"/>
              </a:endParaRPr>
            </a:p>
            <a:p>
              <a:endParaRPr lang="en-US" altLang="ko-KR" sz="600" dirty="0">
                <a:latin typeface="+mj-lt"/>
                <a:ea typeface="맑은 고딕" panose="020B0503020000020004" pitchFamily="50" charset="-127"/>
              </a:endParaRPr>
            </a:p>
            <a:p>
              <a:endParaRPr lang="en-US" altLang="ko-KR" sz="600" b="0" i="0" dirty="0" smtClean="0">
                <a:effectLst/>
                <a:latin typeface="+mj-lt"/>
                <a:ea typeface="맑은 고딕" panose="020B0503020000020004" pitchFamily="50" charset="-127"/>
              </a:endParaRPr>
            </a:p>
            <a:p>
              <a:endParaRPr lang="en-US" altLang="ko-KR" sz="600" dirty="0" smtClean="0">
                <a:latin typeface="+mj-lt"/>
                <a:ea typeface="맑은 고딕" panose="020B0503020000020004" pitchFamily="50" charset="-127"/>
              </a:endParaRPr>
            </a:p>
            <a:p>
              <a:endParaRPr lang="en-US" altLang="ko-KR" sz="600" dirty="0" smtClean="0">
                <a:latin typeface="+mj-lt"/>
                <a:ea typeface="맑은 고딕" panose="020B0503020000020004" pitchFamily="50" charset="-127"/>
              </a:endParaRPr>
            </a:p>
            <a:p>
              <a:r>
                <a:rPr lang="ko-KR" altLang="en-US" sz="600" dirty="0" smtClean="0">
                  <a:latin typeface="+mj-lt"/>
                  <a:ea typeface="맑은 고딕" panose="020B0503020000020004" pitchFamily="50" charset="-127"/>
                </a:rPr>
                <a:t>입금은행을 선택하시면 예약 후 전용입금 계좌번호를 안내해드립니다</a:t>
              </a:r>
              <a:r>
                <a:rPr lang="en-US" altLang="ko-KR" sz="600" dirty="0" smtClean="0">
                  <a:latin typeface="+mj-lt"/>
                  <a:ea typeface="맑은 고딕" panose="020B0503020000020004" pitchFamily="50" charset="-127"/>
                </a:rPr>
                <a:t>. 2021</a:t>
              </a:r>
              <a:r>
                <a:rPr lang="ko-KR" altLang="en-US" sz="600" dirty="0" smtClean="0">
                  <a:latin typeface="+mj-lt"/>
                  <a:ea typeface="맑은 고딕" panose="020B0503020000020004" pitchFamily="50" charset="-127"/>
                </a:rPr>
                <a:t>년 </a:t>
              </a:r>
              <a:r>
                <a:rPr lang="en-US" altLang="ko-KR" sz="600" dirty="0" smtClean="0">
                  <a:latin typeface="+mj-lt"/>
                  <a:ea typeface="맑은 고딕" panose="020B0503020000020004" pitchFamily="50" charset="-127"/>
                </a:rPr>
                <a:t>8</a:t>
              </a:r>
              <a:r>
                <a:rPr lang="ko-KR" altLang="en-US" sz="600" dirty="0" smtClean="0">
                  <a:latin typeface="+mj-lt"/>
                  <a:ea typeface="맑은 고딕" panose="020B0503020000020004" pitchFamily="50" charset="-127"/>
                </a:rPr>
                <a:t>월 </a:t>
              </a:r>
              <a:r>
                <a:rPr lang="en-US" altLang="ko-KR" sz="600" dirty="0" smtClean="0">
                  <a:latin typeface="+mj-lt"/>
                  <a:ea typeface="맑은 고딕" panose="020B0503020000020004" pitchFamily="50" charset="-127"/>
                </a:rPr>
                <a:t>19</a:t>
              </a:r>
              <a:r>
                <a:rPr lang="ko-KR" altLang="en-US" sz="600" dirty="0" smtClean="0">
                  <a:latin typeface="+mj-lt"/>
                  <a:ea typeface="맑은 고딕" panose="020B0503020000020004" pitchFamily="50" charset="-127"/>
                </a:rPr>
                <a:t>일까지 </a:t>
              </a:r>
              <a:r>
                <a:rPr lang="ko-KR" altLang="en-US" sz="600" dirty="0" err="1" smtClean="0">
                  <a:latin typeface="+mj-lt"/>
                  <a:ea typeface="맑은 고딕" panose="020B0503020000020004" pitchFamily="50" charset="-127"/>
                </a:rPr>
                <a:t>미입금</a:t>
              </a:r>
              <a:r>
                <a:rPr lang="ko-KR" altLang="en-US" sz="600" dirty="0" smtClean="0">
                  <a:latin typeface="+mj-lt"/>
                  <a:ea typeface="맑은 고딕" panose="020B0503020000020004" pitchFamily="50" charset="-127"/>
                </a:rPr>
                <a:t> 시 주문 취소 처리 됩니다</a:t>
              </a:r>
              <a:r>
                <a:rPr lang="en-US" altLang="ko-KR" sz="600" dirty="0" smtClean="0">
                  <a:latin typeface="+mj-lt"/>
                  <a:ea typeface="맑은 고딕" panose="020B0503020000020004" pitchFamily="50" charset="-127"/>
                </a:rPr>
                <a:t>.</a:t>
              </a:r>
              <a:endParaRPr lang="en-US" altLang="ko-KR" sz="600" b="0" i="0" dirty="0">
                <a:effectLst/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27" name="사각형: 둥근 모서리 5">
              <a:extLst>
                <a:ext uri="{FF2B5EF4-FFF2-40B4-BE49-F238E27FC236}">
                  <a16:creationId xmlns="" xmlns:a16="http://schemas.microsoft.com/office/drawing/2014/main" id="{B161A5BE-ACD7-42B4-8B68-2FF3BA09A7ED}"/>
                </a:ext>
              </a:extLst>
            </p:cNvPr>
            <p:cNvSpPr/>
            <p:nvPr/>
          </p:nvSpPr>
          <p:spPr>
            <a:xfrm>
              <a:off x="5548450" y="5536418"/>
              <a:ext cx="1368000" cy="212908"/>
            </a:xfrm>
            <a:prstGeom prst="roundRect">
              <a:avLst>
                <a:gd name="adj" fmla="val 9489"/>
              </a:avLst>
            </a:prstGeom>
            <a:solidFill>
              <a:schemeClr val="bg1"/>
            </a:solidFill>
            <a:ln w="317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80788" tIns="40395" rIns="80788" bIns="40395" rtlCol="0" anchor="ctr"/>
            <a:lstStyle/>
            <a:p>
              <a:pPr marL="0" marR="0" lvl="0" indent="0" defTabSz="82297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은행 선택                 ▼</a:t>
              </a:r>
              <a:endParaRPr kumimoji="1" lang="ko-KR" alt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사각형: 둥근 모서리 5">
              <a:extLst>
                <a:ext uri="{FF2B5EF4-FFF2-40B4-BE49-F238E27FC236}">
                  <a16:creationId xmlns="" xmlns:a16="http://schemas.microsoft.com/office/drawing/2014/main" id="{B161A5BE-ACD7-42B4-8B68-2FF3BA09A7ED}"/>
                </a:ext>
              </a:extLst>
            </p:cNvPr>
            <p:cNvSpPr/>
            <p:nvPr/>
          </p:nvSpPr>
          <p:spPr>
            <a:xfrm>
              <a:off x="5554389" y="5898150"/>
              <a:ext cx="1368000" cy="212908"/>
            </a:xfrm>
            <a:prstGeom prst="roundRect">
              <a:avLst>
                <a:gd name="adj" fmla="val 9489"/>
              </a:avLst>
            </a:prstGeom>
            <a:solidFill>
              <a:schemeClr val="bg1"/>
            </a:solidFill>
            <a:ln w="317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80788" tIns="40395" rIns="80788" bIns="40395" rtlCol="0" anchor="ctr"/>
            <a:lstStyle/>
            <a:p>
              <a:pPr marL="0" marR="0" lvl="0" indent="0" defTabSz="82297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입금자</a:t>
              </a:r>
              <a:r>
                <a:rPr kumimoji="1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(ex. </a:t>
              </a:r>
              <a:r>
                <a:rPr kumimoji="1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r>
                <a:rPr kumimoji="1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xmlns="" id="{CB566636-DD92-458C-B023-51C3743F47AC}"/>
                </a:ext>
              </a:extLst>
            </p:cNvPr>
            <p:cNvSpPr/>
            <p:nvPr/>
          </p:nvSpPr>
          <p:spPr>
            <a:xfrm>
              <a:off x="6145194" y="5764992"/>
              <a:ext cx="1099829" cy="1331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>
              <a:noAutofit/>
            </a:bodyPr>
            <a:lstStyle/>
            <a:p>
              <a:r>
                <a:rPr lang="ko-KR" altLang="en-US" sz="600" b="0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j-lt"/>
                  <a:ea typeface="맑은 고딕" panose="020B0503020000020004" pitchFamily="50" charset="-127"/>
                </a:rPr>
                <a:t>예금주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 </a:t>
              </a:r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: </a:t>
              </a:r>
              <a:r>
                <a:rPr lang="ko-KR" altLang="en-US" sz="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참좋은여행</a:t>
              </a:r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㈜</a:t>
              </a:r>
              <a:endParaRPr lang="en-US" altLang="ko-KR" sz="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133" name="타원 118">
            <a:extLst>
              <a:ext uri="{FF2B5EF4-FFF2-40B4-BE49-F238E27FC236}">
                <a16:creationId xmlns="" xmlns:a16="http://schemas.microsoft.com/office/drawing/2014/main" id="{604F457E-1D0D-400E-9F33-0B942F1AD51A}"/>
              </a:ext>
            </a:extLst>
          </p:cNvPr>
          <p:cNvSpPr/>
          <p:nvPr/>
        </p:nvSpPr>
        <p:spPr>
          <a:xfrm>
            <a:off x="5253000" y="5473728"/>
            <a:ext cx="197378" cy="197125"/>
          </a:xfrm>
          <a:custGeom>
            <a:avLst/>
            <a:gdLst>
              <a:gd name="connsiteX0" fmla="*/ 0 w 238291"/>
              <a:gd name="connsiteY0" fmla="*/ 119146 h 238291"/>
              <a:gd name="connsiteX1" fmla="*/ 119146 w 238291"/>
              <a:gd name="connsiteY1" fmla="*/ 0 h 238291"/>
              <a:gd name="connsiteX2" fmla="*/ 238292 w 238291"/>
              <a:gd name="connsiteY2" fmla="*/ 119146 h 238291"/>
              <a:gd name="connsiteX3" fmla="*/ 119146 w 238291"/>
              <a:gd name="connsiteY3" fmla="*/ 238292 h 238291"/>
              <a:gd name="connsiteX4" fmla="*/ 0 w 238291"/>
              <a:gd name="connsiteY4" fmla="*/ 119146 h 238291"/>
              <a:gd name="connsiteX0" fmla="*/ 0 w 246028"/>
              <a:gd name="connsiteY0" fmla="*/ 119146 h 241560"/>
              <a:gd name="connsiteX1" fmla="*/ 119146 w 246028"/>
              <a:gd name="connsiteY1" fmla="*/ 0 h 241560"/>
              <a:gd name="connsiteX2" fmla="*/ 238292 w 246028"/>
              <a:gd name="connsiteY2" fmla="*/ 119146 h 241560"/>
              <a:gd name="connsiteX3" fmla="*/ 224908 w 246028"/>
              <a:gd name="connsiteY3" fmla="*/ 200354 h 241560"/>
              <a:gd name="connsiteX4" fmla="*/ 119146 w 246028"/>
              <a:gd name="connsiteY4" fmla="*/ 238292 h 241560"/>
              <a:gd name="connsiteX5" fmla="*/ 0 w 246028"/>
              <a:gd name="connsiteY5" fmla="*/ 119146 h 241560"/>
              <a:gd name="connsiteX0" fmla="*/ 0 w 243421"/>
              <a:gd name="connsiteY0" fmla="*/ 119146 h 241560"/>
              <a:gd name="connsiteX1" fmla="*/ 119146 w 243421"/>
              <a:gd name="connsiteY1" fmla="*/ 0 h 241560"/>
              <a:gd name="connsiteX2" fmla="*/ 238292 w 243421"/>
              <a:gd name="connsiteY2" fmla="*/ 119146 h 241560"/>
              <a:gd name="connsiteX3" fmla="*/ 224908 w 243421"/>
              <a:gd name="connsiteY3" fmla="*/ 200354 h 241560"/>
              <a:gd name="connsiteX4" fmla="*/ 119146 w 243421"/>
              <a:gd name="connsiteY4" fmla="*/ 238292 h 241560"/>
              <a:gd name="connsiteX5" fmla="*/ 0 w 243421"/>
              <a:gd name="connsiteY5" fmla="*/ 119146 h 241560"/>
              <a:gd name="connsiteX0" fmla="*/ 0 w 243421"/>
              <a:gd name="connsiteY0" fmla="*/ 119146 h 242623"/>
              <a:gd name="connsiteX1" fmla="*/ 119146 w 243421"/>
              <a:gd name="connsiteY1" fmla="*/ 0 h 242623"/>
              <a:gd name="connsiteX2" fmla="*/ 238292 w 243421"/>
              <a:gd name="connsiteY2" fmla="*/ 119146 h 242623"/>
              <a:gd name="connsiteX3" fmla="*/ 224908 w 243421"/>
              <a:gd name="connsiteY3" fmla="*/ 200354 h 242623"/>
              <a:gd name="connsiteX4" fmla="*/ 119146 w 243421"/>
              <a:gd name="connsiteY4" fmla="*/ 238292 h 242623"/>
              <a:gd name="connsiteX5" fmla="*/ 0 w 243421"/>
              <a:gd name="connsiteY5" fmla="*/ 119146 h 242623"/>
              <a:gd name="connsiteX0" fmla="*/ 0 w 250314"/>
              <a:gd name="connsiteY0" fmla="*/ 119146 h 259557"/>
              <a:gd name="connsiteX1" fmla="*/ 119146 w 250314"/>
              <a:gd name="connsiteY1" fmla="*/ 0 h 259557"/>
              <a:gd name="connsiteX2" fmla="*/ 238292 w 250314"/>
              <a:gd name="connsiteY2" fmla="*/ 119146 h 259557"/>
              <a:gd name="connsiteX3" fmla="*/ 246340 w 250314"/>
              <a:gd name="connsiteY3" fmla="*/ 240836 h 259557"/>
              <a:gd name="connsiteX4" fmla="*/ 119146 w 250314"/>
              <a:gd name="connsiteY4" fmla="*/ 238292 h 259557"/>
              <a:gd name="connsiteX5" fmla="*/ 0 w 250314"/>
              <a:gd name="connsiteY5" fmla="*/ 119146 h 259557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47339"/>
              <a:gd name="connsiteY0" fmla="*/ 119146 h 255096"/>
              <a:gd name="connsiteX1" fmla="*/ 119146 w 247339"/>
              <a:gd name="connsiteY1" fmla="*/ 0 h 255096"/>
              <a:gd name="connsiteX2" fmla="*/ 238292 w 247339"/>
              <a:gd name="connsiteY2" fmla="*/ 119146 h 255096"/>
              <a:gd name="connsiteX3" fmla="*/ 246340 w 247339"/>
              <a:gd name="connsiteY3" fmla="*/ 240836 h 255096"/>
              <a:gd name="connsiteX4" fmla="*/ 119146 w 247339"/>
              <a:gd name="connsiteY4" fmla="*/ 238292 h 255096"/>
              <a:gd name="connsiteX5" fmla="*/ 0 w 247339"/>
              <a:gd name="connsiteY5" fmla="*/ 119146 h 255096"/>
              <a:gd name="connsiteX0" fmla="*/ 0 w 247339"/>
              <a:gd name="connsiteY0" fmla="*/ 119146 h 254579"/>
              <a:gd name="connsiteX1" fmla="*/ 119146 w 247339"/>
              <a:gd name="connsiteY1" fmla="*/ 0 h 254579"/>
              <a:gd name="connsiteX2" fmla="*/ 238292 w 247339"/>
              <a:gd name="connsiteY2" fmla="*/ 119146 h 254579"/>
              <a:gd name="connsiteX3" fmla="*/ 246340 w 247339"/>
              <a:gd name="connsiteY3" fmla="*/ 240836 h 254579"/>
              <a:gd name="connsiteX4" fmla="*/ 119146 w 247339"/>
              <a:gd name="connsiteY4" fmla="*/ 238292 h 254579"/>
              <a:gd name="connsiteX5" fmla="*/ 0 w 247339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45075"/>
              <a:gd name="connsiteX1" fmla="*/ 119146 w 247583"/>
              <a:gd name="connsiteY1" fmla="*/ 0 h 245075"/>
              <a:gd name="connsiteX2" fmla="*/ 238292 w 247583"/>
              <a:gd name="connsiteY2" fmla="*/ 119146 h 245075"/>
              <a:gd name="connsiteX3" fmla="*/ 246340 w 247583"/>
              <a:gd name="connsiteY3" fmla="*/ 240836 h 245075"/>
              <a:gd name="connsiteX4" fmla="*/ 119146 w 247583"/>
              <a:gd name="connsiteY4" fmla="*/ 238292 h 245075"/>
              <a:gd name="connsiteX5" fmla="*/ 0 w 247583"/>
              <a:gd name="connsiteY5" fmla="*/ 119146 h 245075"/>
              <a:gd name="connsiteX0" fmla="*/ 0 w 241211"/>
              <a:gd name="connsiteY0" fmla="*/ 119146 h 246310"/>
              <a:gd name="connsiteX1" fmla="*/ 119146 w 241211"/>
              <a:gd name="connsiteY1" fmla="*/ 0 h 246310"/>
              <a:gd name="connsiteX2" fmla="*/ 238292 w 241211"/>
              <a:gd name="connsiteY2" fmla="*/ 119146 h 246310"/>
              <a:gd name="connsiteX3" fmla="*/ 239196 w 241211"/>
              <a:gd name="connsiteY3" fmla="*/ 228929 h 246310"/>
              <a:gd name="connsiteX4" fmla="*/ 119146 w 241211"/>
              <a:gd name="connsiteY4" fmla="*/ 238292 h 246310"/>
              <a:gd name="connsiteX5" fmla="*/ 0 w 241211"/>
              <a:gd name="connsiteY5" fmla="*/ 119146 h 246310"/>
              <a:gd name="connsiteX0" fmla="*/ 0 w 241211"/>
              <a:gd name="connsiteY0" fmla="*/ 119146 h 238969"/>
              <a:gd name="connsiteX1" fmla="*/ 119146 w 241211"/>
              <a:gd name="connsiteY1" fmla="*/ 0 h 238969"/>
              <a:gd name="connsiteX2" fmla="*/ 238292 w 241211"/>
              <a:gd name="connsiteY2" fmla="*/ 119146 h 238969"/>
              <a:gd name="connsiteX3" fmla="*/ 239196 w 241211"/>
              <a:gd name="connsiteY3" fmla="*/ 228929 h 238969"/>
              <a:gd name="connsiteX4" fmla="*/ 119146 w 241211"/>
              <a:gd name="connsiteY4" fmla="*/ 238292 h 238969"/>
              <a:gd name="connsiteX5" fmla="*/ 0 w 241211"/>
              <a:gd name="connsiteY5" fmla="*/ 119146 h 238969"/>
              <a:gd name="connsiteX0" fmla="*/ 0 w 241211"/>
              <a:gd name="connsiteY0" fmla="*/ 119146 h 238354"/>
              <a:gd name="connsiteX1" fmla="*/ 119146 w 241211"/>
              <a:gd name="connsiteY1" fmla="*/ 0 h 238354"/>
              <a:gd name="connsiteX2" fmla="*/ 238292 w 241211"/>
              <a:gd name="connsiteY2" fmla="*/ 119146 h 238354"/>
              <a:gd name="connsiteX3" fmla="*/ 239196 w 241211"/>
              <a:gd name="connsiteY3" fmla="*/ 228929 h 238354"/>
              <a:gd name="connsiteX4" fmla="*/ 119146 w 241211"/>
              <a:gd name="connsiteY4" fmla="*/ 238292 h 238354"/>
              <a:gd name="connsiteX5" fmla="*/ 0 w 241211"/>
              <a:gd name="connsiteY5" fmla="*/ 119146 h 238354"/>
              <a:gd name="connsiteX0" fmla="*/ 0 w 241628"/>
              <a:gd name="connsiteY0" fmla="*/ 119146 h 238354"/>
              <a:gd name="connsiteX1" fmla="*/ 119146 w 241628"/>
              <a:gd name="connsiteY1" fmla="*/ 0 h 238354"/>
              <a:gd name="connsiteX2" fmla="*/ 238292 w 241628"/>
              <a:gd name="connsiteY2" fmla="*/ 119146 h 238354"/>
              <a:gd name="connsiteX3" fmla="*/ 239196 w 241628"/>
              <a:gd name="connsiteY3" fmla="*/ 228929 h 238354"/>
              <a:gd name="connsiteX4" fmla="*/ 119146 w 241628"/>
              <a:gd name="connsiteY4" fmla="*/ 238292 h 238354"/>
              <a:gd name="connsiteX5" fmla="*/ 0 w 241628"/>
              <a:gd name="connsiteY5" fmla="*/ 119146 h 238354"/>
              <a:gd name="connsiteX0" fmla="*/ 0 w 241475"/>
              <a:gd name="connsiteY0" fmla="*/ 119146 h 238354"/>
              <a:gd name="connsiteX1" fmla="*/ 119146 w 241475"/>
              <a:gd name="connsiteY1" fmla="*/ 0 h 238354"/>
              <a:gd name="connsiteX2" fmla="*/ 238292 w 241475"/>
              <a:gd name="connsiteY2" fmla="*/ 119146 h 238354"/>
              <a:gd name="connsiteX3" fmla="*/ 239196 w 241475"/>
              <a:gd name="connsiteY3" fmla="*/ 228929 h 238354"/>
              <a:gd name="connsiteX4" fmla="*/ 119146 w 241475"/>
              <a:gd name="connsiteY4" fmla="*/ 238292 h 238354"/>
              <a:gd name="connsiteX5" fmla="*/ 0 w 241475"/>
              <a:gd name="connsiteY5" fmla="*/ 119146 h 238354"/>
              <a:gd name="connsiteX0" fmla="*/ 0 w 241475"/>
              <a:gd name="connsiteY0" fmla="*/ 119146 h 238293"/>
              <a:gd name="connsiteX1" fmla="*/ 119146 w 241475"/>
              <a:gd name="connsiteY1" fmla="*/ 0 h 238293"/>
              <a:gd name="connsiteX2" fmla="*/ 238292 w 241475"/>
              <a:gd name="connsiteY2" fmla="*/ 119146 h 238293"/>
              <a:gd name="connsiteX3" fmla="*/ 239196 w 241475"/>
              <a:gd name="connsiteY3" fmla="*/ 228929 h 238293"/>
              <a:gd name="connsiteX4" fmla="*/ 119146 w 241475"/>
              <a:gd name="connsiteY4" fmla="*/ 238292 h 238293"/>
              <a:gd name="connsiteX5" fmla="*/ 0 w 241475"/>
              <a:gd name="connsiteY5" fmla="*/ 119146 h 238293"/>
              <a:gd name="connsiteX0" fmla="*/ 0 w 248248"/>
              <a:gd name="connsiteY0" fmla="*/ 119146 h 246326"/>
              <a:gd name="connsiteX1" fmla="*/ 119146 w 248248"/>
              <a:gd name="connsiteY1" fmla="*/ 0 h 246326"/>
              <a:gd name="connsiteX2" fmla="*/ 238292 w 248248"/>
              <a:gd name="connsiteY2" fmla="*/ 119146 h 246326"/>
              <a:gd name="connsiteX3" fmla="*/ 237679 w 248248"/>
              <a:gd name="connsiteY3" fmla="*/ 233481 h 246326"/>
              <a:gd name="connsiteX4" fmla="*/ 119146 w 248248"/>
              <a:gd name="connsiteY4" fmla="*/ 238292 h 246326"/>
              <a:gd name="connsiteX5" fmla="*/ 0 w 248248"/>
              <a:gd name="connsiteY5" fmla="*/ 119146 h 246326"/>
              <a:gd name="connsiteX0" fmla="*/ 0 w 248248"/>
              <a:gd name="connsiteY0" fmla="*/ 119146 h 238295"/>
              <a:gd name="connsiteX1" fmla="*/ 119146 w 248248"/>
              <a:gd name="connsiteY1" fmla="*/ 0 h 238295"/>
              <a:gd name="connsiteX2" fmla="*/ 238292 w 248248"/>
              <a:gd name="connsiteY2" fmla="*/ 119146 h 238295"/>
              <a:gd name="connsiteX3" fmla="*/ 237679 w 248248"/>
              <a:gd name="connsiteY3" fmla="*/ 233481 h 238295"/>
              <a:gd name="connsiteX4" fmla="*/ 119146 w 248248"/>
              <a:gd name="connsiteY4" fmla="*/ 238292 h 238295"/>
              <a:gd name="connsiteX5" fmla="*/ 0 w 248248"/>
              <a:gd name="connsiteY5" fmla="*/ 119146 h 238295"/>
              <a:gd name="connsiteX0" fmla="*/ 0 w 240986"/>
              <a:gd name="connsiteY0" fmla="*/ 119146 h 238295"/>
              <a:gd name="connsiteX1" fmla="*/ 119146 w 240986"/>
              <a:gd name="connsiteY1" fmla="*/ 0 h 238295"/>
              <a:gd name="connsiteX2" fmla="*/ 238292 w 240986"/>
              <a:gd name="connsiteY2" fmla="*/ 119146 h 238295"/>
              <a:gd name="connsiteX3" fmla="*/ 237679 w 240986"/>
              <a:gd name="connsiteY3" fmla="*/ 233481 h 238295"/>
              <a:gd name="connsiteX4" fmla="*/ 119146 w 240986"/>
              <a:gd name="connsiteY4" fmla="*/ 238292 h 238295"/>
              <a:gd name="connsiteX5" fmla="*/ 0 w 240986"/>
              <a:gd name="connsiteY5" fmla="*/ 119146 h 238295"/>
              <a:gd name="connsiteX0" fmla="*/ 0 w 240530"/>
              <a:gd name="connsiteY0" fmla="*/ 119146 h 238295"/>
              <a:gd name="connsiteX1" fmla="*/ 119146 w 240530"/>
              <a:gd name="connsiteY1" fmla="*/ 0 h 238295"/>
              <a:gd name="connsiteX2" fmla="*/ 238292 w 240530"/>
              <a:gd name="connsiteY2" fmla="*/ 119146 h 238295"/>
              <a:gd name="connsiteX3" fmla="*/ 237679 w 240530"/>
              <a:gd name="connsiteY3" fmla="*/ 233481 h 238295"/>
              <a:gd name="connsiteX4" fmla="*/ 119146 w 240530"/>
              <a:gd name="connsiteY4" fmla="*/ 238292 h 238295"/>
              <a:gd name="connsiteX5" fmla="*/ 0 w 240530"/>
              <a:gd name="connsiteY5" fmla="*/ 119146 h 238295"/>
              <a:gd name="connsiteX0" fmla="*/ 0 w 240530"/>
              <a:gd name="connsiteY0" fmla="*/ 119146 h 238293"/>
              <a:gd name="connsiteX1" fmla="*/ 119146 w 240530"/>
              <a:gd name="connsiteY1" fmla="*/ 0 h 238293"/>
              <a:gd name="connsiteX2" fmla="*/ 238292 w 240530"/>
              <a:gd name="connsiteY2" fmla="*/ 119146 h 238293"/>
              <a:gd name="connsiteX3" fmla="*/ 237679 w 240530"/>
              <a:gd name="connsiteY3" fmla="*/ 233481 h 238293"/>
              <a:gd name="connsiteX4" fmla="*/ 119146 w 240530"/>
              <a:gd name="connsiteY4" fmla="*/ 238292 h 238293"/>
              <a:gd name="connsiteX5" fmla="*/ 0 w 240530"/>
              <a:gd name="connsiteY5" fmla="*/ 119146 h 238293"/>
              <a:gd name="connsiteX0" fmla="*/ 0 w 239239"/>
              <a:gd name="connsiteY0" fmla="*/ 119146 h 238293"/>
              <a:gd name="connsiteX1" fmla="*/ 119146 w 239239"/>
              <a:gd name="connsiteY1" fmla="*/ 0 h 238293"/>
              <a:gd name="connsiteX2" fmla="*/ 238292 w 239239"/>
              <a:gd name="connsiteY2" fmla="*/ 119146 h 238293"/>
              <a:gd name="connsiteX3" fmla="*/ 237679 w 239239"/>
              <a:gd name="connsiteY3" fmla="*/ 233481 h 238293"/>
              <a:gd name="connsiteX4" fmla="*/ 119146 w 239239"/>
              <a:gd name="connsiteY4" fmla="*/ 238292 h 238293"/>
              <a:gd name="connsiteX5" fmla="*/ 0 w 239239"/>
              <a:gd name="connsiteY5" fmla="*/ 119146 h 238293"/>
              <a:gd name="connsiteX0" fmla="*/ 0 w 247225"/>
              <a:gd name="connsiteY0" fmla="*/ 119146 h 246332"/>
              <a:gd name="connsiteX1" fmla="*/ 119146 w 247225"/>
              <a:gd name="connsiteY1" fmla="*/ 0 h 246332"/>
              <a:gd name="connsiteX2" fmla="*/ 238292 w 247225"/>
              <a:gd name="connsiteY2" fmla="*/ 119146 h 246332"/>
              <a:gd name="connsiteX3" fmla="*/ 236920 w 247225"/>
              <a:gd name="connsiteY3" fmla="*/ 234998 h 246332"/>
              <a:gd name="connsiteX4" fmla="*/ 119146 w 247225"/>
              <a:gd name="connsiteY4" fmla="*/ 238292 h 246332"/>
              <a:gd name="connsiteX5" fmla="*/ 0 w 247225"/>
              <a:gd name="connsiteY5" fmla="*/ 119146 h 246332"/>
              <a:gd name="connsiteX0" fmla="*/ 0 w 247225"/>
              <a:gd name="connsiteY0" fmla="*/ 119146 h 238520"/>
              <a:gd name="connsiteX1" fmla="*/ 119146 w 247225"/>
              <a:gd name="connsiteY1" fmla="*/ 0 h 238520"/>
              <a:gd name="connsiteX2" fmla="*/ 238292 w 247225"/>
              <a:gd name="connsiteY2" fmla="*/ 119146 h 238520"/>
              <a:gd name="connsiteX3" fmla="*/ 236920 w 247225"/>
              <a:gd name="connsiteY3" fmla="*/ 234998 h 238520"/>
              <a:gd name="connsiteX4" fmla="*/ 119146 w 247225"/>
              <a:gd name="connsiteY4" fmla="*/ 238292 h 238520"/>
              <a:gd name="connsiteX5" fmla="*/ 0 w 247225"/>
              <a:gd name="connsiteY5" fmla="*/ 119146 h 238520"/>
              <a:gd name="connsiteX0" fmla="*/ 0 w 238828"/>
              <a:gd name="connsiteY0" fmla="*/ 119146 h 238520"/>
              <a:gd name="connsiteX1" fmla="*/ 119146 w 238828"/>
              <a:gd name="connsiteY1" fmla="*/ 0 h 238520"/>
              <a:gd name="connsiteX2" fmla="*/ 238292 w 238828"/>
              <a:gd name="connsiteY2" fmla="*/ 119146 h 238520"/>
              <a:gd name="connsiteX3" fmla="*/ 236920 w 238828"/>
              <a:gd name="connsiteY3" fmla="*/ 234998 h 238520"/>
              <a:gd name="connsiteX4" fmla="*/ 119146 w 238828"/>
              <a:gd name="connsiteY4" fmla="*/ 238292 h 238520"/>
              <a:gd name="connsiteX5" fmla="*/ 0 w 238828"/>
              <a:gd name="connsiteY5" fmla="*/ 119146 h 23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28" h="238520">
                <a:moveTo>
                  <a:pt x="0" y="119146"/>
                </a:moveTo>
                <a:cubicBezTo>
                  <a:pt x="0" y="53343"/>
                  <a:pt x="53343" y="0"/>
                  <a:pt x="119146" y="0"/>
                </a:cubicBezTo>
                <a:cubicBezTo>
                  <a:pt x="184949" y="0"/>
                  <a:pt x="237631" y="54183"/>
                  <a:pt x="238292" y="119146"/>
                </a:cubicBezTo>
                <a:cubicBezTo>
                  <a:pt x="238953" y="184109"/>
                  <a:pt x="239456" y="239396"/>
                  <a:pt x="236920" y="234998"/>
                </a:cubicBezTo>
                <a:cubicBezTo>
                  <a:pt x="239485" y="236226"/>
                  <a:pt x="173049" y="239391"/>
                  <a:pt x="119146" y="238292"/>
                </a:cubicBezTo>
                <a:cubicBezTo>
                  <a:pt x="65243" y="237193"/>
                  <a:pt x="0" y="184949"/>
                  <a:pt x="0" y="119146"/>
                </a:cubicBezTo>
                <a:close/>
              </a:path>
            </a:pathLst>
          </a:cu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맑은 고딕"/>
                <a:cs typeface="Segoe UI" panose="020B0502040204020203" pitchFamily="34" charset="0"/>
              </a:rPr>
              <a:t>8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맑은 고딕"/>
              <a:cs typeface="Segoe UI" panose="020B0502040204020203" pitchFamily="34" charset="0"/>
            </a:endParaRPr>
          </a:p>
        </p:txBody>
      </p:sp>
      <p:sp>
        <p:nvSpPr>
          <p:cNvPr id="135" name="타원 118">
            <a:extLst>
              <a:ext uri="{FF2B5EF4-FFF2-40B4-BE49-F238E27FC236}">
                <a16:creationId xmlns="" xmlns:a16="http://schemas.microsoft.com/office/drawing/2014/main" id="{604F457E-1D0D-400E-9F33-0B942F1AD51A}"/>
              </a:ext>
            </a:extLst>
          </p:cNvPr>
          <p:cNvSpPr/>
          <p:nvPr/>
        </p:nvSpPr>
        <p:spPr>
          <a:xfrm>
            <a:off x="-2429530" y="1007927"/>
            <a:ext cx="197378" cy="197125"/>
          </a:xfrm>
          <a:custGeom>
            <a:avLst/>
            <a:gdLst>
              <a:gd name="connsiteX0" fmla="*/ 0 w 238291"/>
              <a:gd name="connsiteY0" fmla="*/ 119146 h 238291"/>
              <a:gd name="connsiteX1" fmla="*/ 119146 w 238291"/>
              <a:gd name="connsiteY1" fmla="*/ 0 h 238291"/>
              <a:gd name="connsiteX2" fmla="*/ 238292 w 238291"/>
              <a:gd name="connsiteY2" fmla="*/ 119146 h 238291"/>
              <a:gd name="connsiteX3" fmla="*/ 119146 w 238291"/>
              <a:gd name="connsiteY3" fmla="*/ 238292 h 238291"/>
              <a:gd name="connsiteX4" fmla="*/ 0 w 238291"/>
              <a:gd name="connsiteY4" fmla="*/ 119146 h 238291"/>
              <a:gd name="connsiteX0" fmla="*/ 0 w 246028"/>
              <a:gd name="connsiteY0" fmla="*/ 119146 h 241560"/>
              <a:gd name="connsiteX1" fmla="*/ 119146 w 246028"/>
              <a:gd name="connsiteY1" fmla="*/ 0 h 241560"/>
              <a:gd name="connsiteX2" fmla="*/ 238292 w 246028"/>
              <a:gd name="connsiteY2" fmla="*/ 119146 h 241560"/>
              <a:gd name="connsiteX3" fmla="*/ 224908 w 246028"/>
              <a:gd name="connsiteY3" fmla="*/ 200354 h 241560"/>
              <a:gd name="connsiteX4" fmla="*/ 119146 w 246028"/>
              <a:gd name="connsiteY4" fmla="*/ 238292 h 241560"/>
              <a:gd name="connsiteX5" fmla="*/ 0 w 246028"/>
              <a:gd name="connsiteY5" fmla="*/ 119146 h 241560"/>
              <a:gd name="connsiteX0" fmla="*/ 0 w 243421"/>
              <a:gd name="connsiteY0" fmla="*/ 119146 h 241560"/>
              <a:gd name="connsiteX1" fmla="*/ 119146 w 243421"/>
              <a:gd name="connsiteY1" fmla="*/ 0 h 241560"/>
              <a:gd name="connsiteX2" fmla="*/ 238292 w 243421"/>
              <a:gd name="connsiteY2" fmla="*/ 119146 h 241560"/>
              <a:gd name="connsiteX3" fmla="*/ 224908 w 243421"/>
              <a:gd name="connsiteY3" fmla="*/ 200354 h 241560"/>
              <a:gd name="connsiteX4" fmla="*/ 119146 w 243421"/>
              <a:gd name="connsiteY4" fmla="*/ 238292 h 241560"/>
              <a:gd name="connsiteX5" fmla="*/ 0 w 243421"/>
              <a:gd name="connsiteY5" fmla="*/ 119146 h 241560"/>
              <a:gd name="connsiteX0" fmla="*/ 0 w 243421"/>
              <a:gd name="connsiteY0" fmla="*/ 119146 h 242623"/>
              <a:gd name="connsiteX1" fmla="*/ 119146 w 243421"/>
              <a:gd name="connsiteY1" fmla="*/ 0 h 242623"/>
              <a:gd name="connsiteX2" fmla="*/ 238292 w 243421"/>
              <a:gd name="connsiteY2" fmla="*/ 119146 h 242623"/>
              <a:gd name="connsiteX3" fmla="*/ 224908 w 243421"/>
              <a:gd name="connsiteY3" fmla="*/ 200354 h 242623"/>
              <a:gd name="connsiteX4" fmla="*/ 119146 w 243421"/>
              <a:gd name="connsiteY4" fmla="*/ 238292 h 242623"/>
              <a:gd name="connsiteX5" fmla="*/ 0 w 243421"/>
              <a:gd name="connsiteY5" fmla="*/ 119146 h 242623"/>
              <a:gd name="connsiteX0" fmla="*/ 0 w 250314"/>
              <a:gd name="connsiteY0" fmla="*/ 119146 h 259557"/>
              <a:gd name="connsiteX1" fmla="*/ 119146 w 250314"/>
              <a:gd name="connsiteY1" fmla="*/ 0 h 259557"/>
              <a:gd name="connsiteX2" fmla="*/ 238292 w 250314"/>
              <a:gd name="connsiteY2" fmla="*/ 119146 h 259557"/>
              <a:gd name="connsiteX3" fmla="*/ 246340 w 250314"/>
              <a:gd name="connsiteY3" fmla="*/ 240836 h 259557"/>
              <a:gd name="connsiteX4" fmla="*/ 119146 w 250314"/>
              <a:gd name="connsiteY4" fmla="*/ 238292 h 259557"/>
              <a:gd name="connsiteX5" fmla="*/ 0 w 250314"/>
              <a:gd name="connsiteY5" fmla="*/ 119146 h 259557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47339"/>
              <a:gd name="connsiteY0" fmla="*/ 119146 h 255096"/>
              <a:gd name="connsiteX1" fmla="*/ 119146 w 247339"/>
              <a:gd name="connsiteY1" fmla="*/ 0 h 255096"/>
              <a:gd name="connsiteX2" fmla="*/ 238292 w 247339"/>
              <a:gd name="connsiteY2" fmla="*/ 119146 h 255096"/>
              <a:gd name="connsiteX3" fmla="*/ 246340 w 247339"/>
              <a:gd name="connsiteY3" fmla="*/ 240836 h 255096"/>
              <a:gd name="connsiteX4" fmla="*/ 119146 w 247339"/>
              <a:gd name="connsiteY4" fmla="*/ 238292 h 255096"/>
              <a:gd name="connsiteX5" fmla="*/ 0 w 247339"/>
              <a:gd name="connsiteY5" fmla="*/ 119146 h 255096"/>
              <a:gd name="connsiteX0" fmla="*/ 0 w 247339"/>
              <a:gd name="connsiteY0" fmla="*/ 119146 h 254579"/>
              <a:gd name="connsiteX1" fmla="*/ 119146 w 247339"/>
              <a:gd name="connsiteY1" fmla="*/ 0 h 254579"/>
              <a:gd name="connsiteX2" fmla="*/ 238292 w 247339"/>
              <a:gd name="connsiteY2" fmla="*/ 119146 h 254579"/>
              <a:gd name="connsiteX3" fmla="*/ 246340 w 247339"/>
              <a:gd name="connsiteY3" fmla="*/ 240836 h 254579"/>
              <a:gd name="connsiteX4" fmla="*/ 119146 w 247339"/>
              <a:gd name="connsiteY4" fmla="*/ 238292 h 254579"/>
              <a:gd name="connsiteX5" fmla="*/ 0 w 247339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45075"/>
              <a:gd name="connsiteX1" fmla="*/ 119146 w 247583"/>
              <a:gd name="connsiteY1" fmla="*/ 0 h 245075"/>
              <a:gd name="connsiteX2" fmla="*/ 238292 w 247583"/>
              <a:gd name="connsiteY2" fmla="*/ 119146 h 245075"/>
              <a:gd name="connsiteX3" fmla="*/ 246340 w 247583"/>
              <a:gd name="connsiteY3" fmla="*/ 240836 h 245075"/>
              <a:gd name="connsiteX4" fmla="*/ 119146 w 247583"/>
              <a:gd name="connsiteY4" fmla="*/ 238292 h 245075"/>
              <a:gd name="connsiteX5" fmla="*/ 0 w 247583"/>
              <a:gd name="connsiteY5" fmla="*/ 119146 h 245075"/>
              <a:gd name="connsiteX0" fmla="*/ 0 w 241211"/>
              <a:gd name="connsiteY0" fmla="*/ 119146 h 246310"/>
              <a:gd name="connsiteX1" fmla="*/ 119146 w 241211"/>
              <a:gd name="connsiteY1" fmla="*/ 0 h 246310"/>
              <a:gd name="connsiteX2" fmla="*/ 238292 w 241211"/>
              <a:gd name="connsiteY2" fmla="*/ 119146 h 246310"/>
              <a:gd name="connsiteX3" fmla="*/ 239196 w 241211"/>
              <a:gd name="connsiteY3" fmla="*/ 228929 h 246310"/>
              <a:gd name="connsiteX4" fmla="*/ 119146 w 241211"/>
              <a:gd name="connsiteY4" fmla="*/ 238292 h 246310"/>
              <a:gd name="connsiteX5" fmla="*/ 0 w 241211"/>
              <a:gd name="connsiteY5" fmla="*/ 119146 h 246310"/>
              <a:gd name="connsiteX0" fmla="*/ 0 w 241211"/>
              <a:gd name="connsiteY0" fmla="*/ 119146 h 238969"/>
              <a:gd name="connsiteX1" fmla="*/ 119146 w 241211"/>
              <a:gd name="connsiteY1" fmla="*/ 0 h 238969"/>
              <a:gd name="connsiteX2" fmla="*/ 238292 w 241211"/>
              <a:gd name="connsiteY2" fmla="*/ 119146 h 238969"/>
              <a:gd name="connsiteX3" fmla="*/ 239196 w 241211"/>
              <a:gd name="connsiteY3" fmla="*/ 228929 h 238969"/>
              <a:gd name="connsiteX4" fmla="*/ 119146 w 241211"/>
              <a:gd name="connsiteY4" fmla="*/ 238292 h 238969"/>
              <a:gd name="connsiteX5" fmla="*/ 0 w 241211"/>
              <a:gd name="connsiteY5" fmla="*/ 119146 h 238969"/>
              <a:gd name="connsiteX0" fmla="*/ 0 w 241211"/>
              <a:gd name="connsiteY0" fmla="*/ 119146 h 238354"/>
              <a:gd name="connsiteX1" fmla="*/ 119146 w 241211"/>
              <a:gd name="connsiteY1" fmla="*/ 0 h 238354"/>
              <a:gd name="connsiteX2" fmla="*/ 238292 w 241211"/>
              <a:gd name="connsiteY2" fmla="*/ 119146 h 238354"/>
              <a:gd name="connsiteX3" fmla="*/ 239196 w 241211"/>
              <a:gd name="connsiteY3" fmla="*/ 228929 h 238354"/>
              <a:gd name="connsiteX4" fmla="*/ 119146 w 241211"/>
              <a:gd name="connsiteY4" fmla="*/ 238292 h 238354"/>
              <a:gd name="connsiteX5" fmla="*/ 0 w 241211"/>
              <a:gd name="connsiteY5" fmla="*/ 119146 h 238354"/>
              <a:gd name="connsiteX0" fmla="*/ 0 w 241628"/>
              <a:gd name="connsiteY0" fmla="*/ 119146 h 238354"/>
              <a:gd name="connsiteX1" fmla="*/ 119146 w 241628"/>
              <a:gd name="connsiteY1" fmla="*/ 0 h 238354"/>
              <a:gd name="connsiteX2" fmla="*/ 238292 w 241628"/>
              <a:gd name="connsiteY2" fmla="*/ 119146 h 238354"/>
              <a:gd name="connsiteX3" fmla="*/ 239196 w 241628"/>
              <a:gd name="connsiteY3" fmla="*/ 228929 h 238354"/>
              <a:gd name="connsiteX4" fmla="*/ 119146 w 241628"/>
              <a:gd name="connsiteY4" fmla="*/ 238292 h 238354"/>
              <a:gd name="connsiteX5" fmla="*/ 0 w 241628"/>
              <a:gd name="connsiteY5" fmla="*/ 119146 h 238354"/>
              <a:gd name="connsiteX0" fmla="*/ 0 w 241475"/>
              <a:gd name="connsiteY0" fmla="*/ 119146 h 238354"/>
              <a:gd name="connsiteX1" fmla="*/ 119146 w 241475"/>
              <a:gd name="connsiteY1" fmla="*/ 0 h 238354"/>
              <a:gd name="connsiteX2" fmla="*/ 238292 w 241475"/>
              <a:gd name="connsiteY2" fmla="*/ 119146 h 238354"/>
              <a:gd name="connsiteX3" fmla="*/ 239196 w 241475"/>
              <a:gd name="connsiteY3" fmla="*/ 228929 h 238354"/>
              <a:gd name="connsiteX4" fmla="*/ 119146 w 241475"/>
              <a:gd name="connsiteY4" fmla="*/ 238292 h 238354"/>
              <a:gd name="connsiteX5" fmla="*/ 0 w 241475"/>
              <a:gd name="connsiteY5" fmla="*/ 119146 h 238354"/>
              <a:gd name="connsiteX0" fmla="*/ 0 w 241475"/>
              <a:gd name="connsiteY0" fmla="*/ 119146 h 238293"/>
              <a:gd name="connsiteX1" fmla="*/ 119146 w 241475"/>
              <a:gd name="connsiteY1" fmla="*/ 0 h 238293"/>
              <a:gd name="connsiteX2" fmla="*/ 238292 w 241475"/>
              <a:gd name="connsiteY2" fmla="*/ 119146 h 238293"/>
              <a:gd name="connsiteX3" fmla="*/ 239196 w 241475"/>
              <a:gd name="connsiteY3" fmla="*/ 228929 h 238293"/>
              <a:gd name="connsiteX4" fmla="*/ 119146 w 241475"/>
              <a:gd name="connsiteY4" fmla="*/ 238292 h 238293"/>
              <a:gd name="connsiteX5" fmla="*/ 0 w 241475"/>
              <a:gd name="connsiteY5" fmla="*/ 119146 h 238293"/>
              <a:gd name="connsiteX0" fmla="*/ 0 w 248248"/>
              <a:gd name="connsiteY0" fmla="*/ 119146 h 246326"/>
              <a:gd name="connsiteX1" fmla="*/ 119146 w 248248"/>
              <a:gd name="connsiteY1" fmla="*/ 0 h 246326"/>
              <a:gd name="connsiteX2" fmla="*/ 238292 w 248248"/>
              <a:gd name="connsiteY2" fmla="*/ 119146 h 246326"/>
              <a:gd name="connsiteX3" fmla="*/ 237679 w 248248"/>
              <a:gd name="connsiteY3" fmla="*/ 233481 h 246326"/>
              <a:gd name="connsiteX4" fmla="*/ 119146 w 248248"/>
              <a:gd name="connsiteY4" fmla="*/ 238292 h 246326"/>
              <a:gd name="connsiteX5" fmla="*/ 0 w 248248"/>
              <a:gd name="connsiteY5" fmla="*/ 119146 h 246326"/>
              <a:gd name="connsiteX0" fmla="*/ 0 w 248248"/>
              <a:gd name="connsiteY0" fmla="*/ 119146 h 238295"/>
              <a:gd name="connsiteX1" fmla="*/ 119146 w 248248"/>
              <a:gd name="connsiteY1" fmla="*/ 0 h 238295"/>
              <a:gd name="connsiteX2" fmla="*/ 238292 w 248248"/>
              <a:gd name="connsiteY2" fmla="*/ 119146 h 238295"/>
              <a:gd name="connsiteX3" fmla="*/ 237679 w 248248"/>
              <a:gd name="connsiteY3" fmla="*/ 233481 h 238295"/>
              <a:gd name="connsiteX4" fmla="*/ 119146 w 248248"/>
              <a:gd name="connsiteY4" fmla="*/ 238292 h 238295"/>
              <a:gd name="connsiteX5" fmla="*/ 0 w 248248"/>
              <a:gd name="connsiteY5" fmla="*/ 119146 h 238295"/>
              <a:gd name="connsiteX0" fmla="*/ 0 w 240986"/>
              <a:gd name="connsiteY0" fmla="*/ 119146 h 238295"/>
              <a:gd name="connsiteX1" fmla="*/ 119146 w 240986"/>
              <a:gd name="connsiteY1" fmla="*/ 0 h 238295"/>
              <a:gd name="connsiteX2" fmla="*/ 238292 w 240986"/>
              <a:gd name="connsiteY2" fmla="*/ 119146 h 238295"/>
              <a:gd name="connsiteX3" fmla="*/ 237679 w 240986"/>
              <a:gd name="connsiteY3" fmla="*/ 233481 h 238295"/>
              <a:gd name="connsiteX4" fmla="*/ 119146 w 240986"/>
              <a:gd name="connsiteY4" fmla="*/ 238292 h 238295"/>
              <a:gd name="connsiteX5" fmla="*/ 0 w 240986"/>
              <a:gd name="connsiteY5" fmla="*/ 119146 h 238295"/>
              <a:gd name="connsiteX0" fmla="*/ 0 w 240530"/>
              <a:gd name="connsiteY0" fmla="*/ 119146 h 238295"/>
              <a:gd name="connsiteX1" fmla="*/ 119146 w 240530"/>
              <a:gd name="connsiteY1" fmla="*/ 0 h 238295"/>
              <a:gd name="connsiteX2" fmla="*/ 238292 w 240530"/>
              <a:gd name="connsiteY2" fmla="*/ 119146 h 238295"/>
              <a:gd name="connsiteX3" fmla="*/ 237679 w 240530"/>
              <a:gd name="connsiteY3" fmla="*/ 233481 h 238295"/>
              <a:gd name="connsiteX4" fmla="*/ 119146 w 240530"/>
              <a:gd name="connsiteY4" fmla="*/ 238292 h 238295"/>
              <a:gd name="connsiteX5" fmla="*/ 0 w 240530"/>
              <a:gd name="connsiteY5" fmla="*/ 119146 h 238295"/>
              <a:gd name="connsiteX0" fmla="*/ 0 w 240530"/>
              <a:gd name="connsiteY0" fmla="*/ 119146 h 238293"/>
              <a:gd name="connsiteX1" fmla="*/ 119146 w 240530"/>
              <a:gd name="connsiteY1" fmla="*/ 0 h 238293"/>
              <a:gd name="connsiteX2" fmla="*/ 238292 w 240530"/>
              <a:gd name="connsiteY2" fmla="*/ 119146 h 238293"/>
              <a:gd name="connsiteX3" fmla="*/ 237679 w 240530"/>
              <a:gd name="connsiteY3" fmla="*/ 233481 h 238293"/>
              <a:gd name="connsiteX4" fmla="*/ 119146 w 240530"/>
              <a:gd name="connsiteY4" fmla="*/ 238292 h 238293"/>
              <a:gd name="connsiteX5" fmla="*/ 0 w 240530"/>
              <a:gd name="connsiteY5" fmla="*/ 119146 h 238293"/>
              <a:gd name="connsiteX0" fmla="*/ 0 w 239239"/>
              <a:gd name="connsiteY0" fmla="*/ 119146 h 238293"/>
              <a:gd name="connsiteX1" fmla="*/ 119146 w 239239"/>
              <a:gd name="connsiteY1" fmla="*/ 0 h 238293"/>
              <a:gd name="connsiteX2" fmla="*/ 238292 w 239239"/>
              <a:gd name="connsiteY2" fmla="*/ 119146 h 238293"/>
              <a:gd name="connsiteX3" fmla="*/ 237679 w 239239"/>
              <a:gd name="connsiteY3" fmla="*/ 233481 h 238293"/>
              <a:gd name="connsiteX4" fmla="*/ 119146 w 239239"/>
              <a:gd name="connsiteY4" fmla="*/ 238292 h 238293"/>
              <a:gd name="connsiteX5" fmla="*/ 0 w 239239"/>
              <a:gd name="connsiteY5" fmla="*/ 119146 h 238293"/>
              <a:gd name="connsiteX0" fmla="*/ 0 w 247225"/>
              <a:gd name="connsiteY0" fmla="*/ 119146 h 246332"/>
              <a:gd name="connsiteX1" fmla="*/ 119146 w 247225"/>
              <a:gd name="connsiteY1" fmla="*/ 0 h 246332"/>
              <a:gd name="connsiteX2" fmla="*/ 238292 w 247225"/>
              <a:gd name="connsiteY2" fmla="*/ 119146 h 246332"/>
              <a:gd name="connsiteX3" fmla="*/ 236920 w 247225"/>
              <a:gd name="connsiteY3" fmla="*/ 234998 h 246332"/>
              <a:gd name="connsiteX4" fmla="*/ 119146 w 247225"/>
              <a:gd name="connsiteY4" fmla="*/ 238292 h 246332"/>
              <a:gd name="connsiteX5" fmla="*/ 0 w 247225"/>
              <a:gd name="connsiteY5" fmla="*/ 119146 h 246332"/>
              <a:gd name="connsiteX0" fmla="*/ 0 w 247225"/>
              <a:gd name="connsiteY0" fmla="*/ 119146 h 238520"/>
              <a:gd name="connsiteX1" fmla="*/ 119146 w 247225"/>
              <a:gd name="connsiteY1" fmla="*/ 0 h 238520"/>
              <a:gd name="connsiteX2" fmla="*/ 238292 w 247225"/>
              <a:gd name="connsiteY2" fmla="*/ 119146 h 238520"/>
              <a:gd name="connsiteX3" fmla="*/ 236920 w 247225"/>
              <a:gd name="connsiteY3" fmla="*/ 234998 h 238520"/>
              <a:gd name="connsiteX4" fmla="*/ 119146 w 247225"/>
              <a:gd name="connsiteY4" fmla="*/ 238292 h 238520"/>
              <a:gd name="connsiteX5" fmla="*/ 0 w 247225"/>
              <a:gd name="connsiteY5" fmla="*/ 119146 h 238520"/>
              <a:gd name="connsiteX0" fmla="*/ 0 w 238828"/>
              <a:gd name="connsiteY0" fmla="*/ 119146 h 238520"/>
              <a:gd name="connsiteX1" fmla="*/ 119146 w 238828"/>
              <a:gd name="connsiteY1" fmla="*/ 0 h 238520"/>
              <a:gd name="connsiteX2" fmla="*/ 238292 w 238828"/>
              <a:gd name="connsiteY2" fmla="*/ 119146 h 238520"/>
              <a:gd name="connsiteX3" fmla="*/ 236920 w 238828"/>
              <a:gd name="connsiteY3" fmla="*/ 234998 h 238520"/>
              <a:gd name="connsiteX4" fmla="*/ 119146 w 238828"/>
              <a:gd name="connsiteY4" fmla="*/ 238292 h 238520"/>
              <a:gd name="connsiteX5" fmla="*/ 0 w 238828"/>
              <a:gd name="connsiteY5" fmla="*/ 119146 h 23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28" h="238520">
                <a:moveTo>
                  <a:pt x="0" y="119146"/>
                </a:moveTo>
                <a:cubicBezTo>
                  <a:pt x="0" y="53343"/>
                  <a:pt x="53343" y="0"/>
                  <a:pt x="119146" y="0"/>
                </a:cubicBezTo>
                <a:cubicBezTo>
                  <a:pt x="184949" y="0"/>
                  <a:pt x="237631" y="54183"/>
                  <a:pt x="238292" y="119146"/>
                </a:cubicBezTo>
                <a:cubicBezTo>
                  <a:pt x="238953" y="184109"/>
                  <a:pt x="239456" y="239396"/>
                  <a:pt x="236920" y="234998"/>
                </a:cubicBezTo>
                <a:cubicBezTo>
                  <a:pt x="239485" y="236226"/>
                  <a:pt x="173049" y="239391"/>
                  <a:pt x="119146" y="238292"/>
                </a:cubicBezTo>
                <a:cubicBezTo>
                  <a:pt x="65243" y="237193"/>
                  <a:pt x="0" y="184949"/>
                  <a:pt x="0" y="119146"/>
                </a:cubicBezTo>
                <a:close/>
              </a:path>
            </a:pathLst>
          </a:cu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맑은 고딕"/>
                <a:cs typeface="Segoe UI" panose="020B0502040204020203" pitchFamily="34" charset="0"/>
              </a:rPr>
              <a:t>8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맑은 고딕"/>
              <a:cs typeface="Segoe UI" panose="020B0502040204020203" pitchFamily="34" charset="0"/>
            </a:endParaRPr>
          </a:p>
        </p:txBody>
      </p:sp>
      <p:pic>
        <p:nvPicPr>
          <p:cNvPr id="138" name="그림 1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48732" y="2623263"/>
            <a:ext cx="1910595" cy="4131017"/>
          </a:xfrm>
          <a:prstGeom prst="rect">
            <a:avLst/>
          </a:prstGeom>
        </p:spPr>
      </p:pic>
      <p:sp>
        <p:nvSpPr>
          <p:cNvPr id="139" name="타원 118">
            <a:extLst>
              <a:ext uri="{FF2B5EF4-FFF2-40B4-BE49-F238E27FC236}">
                <a16:creationId xmlns="" xmlns:a16="http://schemas.microsoft.com/office/drawing/2014/main" id="{604F457E-1D0D-400E-9F33-0B942F1AD51A}"/>
              </a:ext>
            </a:extLst>
          </p:cNvPr>
          <p:cNvSpPr/>
          <p:nvPr/>
        </p:nvSpPr>
        <p:spPr>
          <a:xfrm>
            <a:off x="-2262489" y="3426584"/>
            <a:ext cx="197378" cy="197125"/>
          </a:xfrm>
          <a:custGeom>
            <a:avLst/>
            <a:gdLst>
              <a:gd name="connsiteX0" fmla="*/ 0 w 238291"/>
              <a:gd name="connsiteY0" fmla="*/ 119146 h 238291"/>
              <a:gd name="connsiteX1" fmla="*/ 119146 w 238291"/>
              <a:gd name="connsiteY1" fmla="*/ 0 h 238291"/>
              <a:gd name="connsiteX2" fmla="*/ 238292 w 238291"/>
              <a:gd name="connsiteY2" fmla="*/ 119146 h 238291"/>
              <a:gd name="connsiteX3" fmla="*/ 119146 w 238291"/>
              <a:gd name="connsiteY3" fmla="*/ 238292 h 238291"/>
              <a:gd name="connsiteX4" fmla="*/ 0 w 238291"/>
              <a:gd name="connsiteY4" fmla="*/ 119146 h 238291"/>
              <a:gd name="connsiteX0" fmla="*/ 0 w 246028"/>
              <a:gd name="connsiteY0" fmla="*/ 119146 h 241560"/>
              <a:gd name="connsiteX1" fmla="*/ 119146 w 246028"/>
              <a:gd name="connsiteY1" fmla="*/ 0 h 241560"/>
              <a:gd name="connsiteX2" fmla="*/ 238292 w 246028"/>
              <a:gd name="connsiteY2" fmla="*/ 119146 h 241560"/>
              <a:gd name="connsiteX3" fmla="*/ 224908 w 246028"/>
              <a:gd name="connsiteY3" fmla="*/ 200354 h 241560"/>
              <a:gd name="connsiteX4" fmla="*/ 119146 w 246028"/>
              <a:gd name="connsiteY4" fmla="*/ 238292 h 241560"/>
              <a:gd name="connsiteX5" fmla="*/ 0 w 246028"/>
              <a:gd name="connsiteY5" fmla="*/ 119146 h 241560"/>
              <a:gd name="connsiteX0" fmla="*/ 0 w 243421"/>
              <a:gd name="connsiteY0" fmla="*/ 119146 h 241560"/>
              <a:gd name="connsiteX1" fmla="*/ 119146 w 243421"/>
              <a:gd name="connsiteY1" fmla="*/ 0 h 241560"/>
              <a:gd name="connsiteX2" fmla="*/ 238292 w 243421"/>
              <a:gd name="connsiteY2" fmla="*/ 119146 h 241560"/>
              <a:gd name="connsiteX3" fmla="*/ 224908 w 243421"/>
              <a:gd name="connsiteY3" fmla="*/ 200354 h 241560"/>
              <a:gd name="connsiteX4" fmla="*/ 119146 w 243421"/>
              <a:gd name="connsiteY4" fmla="*/ 238292 h 241560"/>
              <a:gd name="connsiteX5" fmla="*/ 0 w 243421"/>
              <a:gd name="connsiteY5" fmla="*/ 119146 h 241560"/>
              <a:gd name="connsiteX0" fmla="*/ 0 w 243421"/>
              <a:gd name="connsiteY0" fmla="*/ 119146 h 242623"/>
              <a:gd name="connsiteX1" fmla="*/ 119146 w 243421"/>
              <a:gd name="connsiteY1" fmla="*/ 0 h 242623"/>
              <a:gd name="connsiteX2" fmla="*/ 238292 w 243421"/>
              <a:gd name="connsiteY2" fmla="*/ 119146 h 242623"/>
              <a:gd name="connsiteX3" fmla="*/ 224908 w 243421"/>
              <a:gd name="connsiteY3" fmla="*/ 200354 h 242623"/>
              <a:gd name="connsiteX4" fmla="*/ 119146 w 243421"/>
              <a:gd name="connsiteY4" fmla="*/ 238292 h 242623"/>
              <a:gd name="connsiteX5" fmla="*/ 0 w 243421"/>
              <a:gd name="connsiteY5" fmla="*/ 119146 h 242623"/>
              <a:gd name="connsiteX0" fmla="*/ 0 w 250314"/>
              <a:gd name="connsiteY0" fmla="*/ 119146 h 259557"/>
              <a:gd name="connsiteX1" fmla="*/ 119146 w 250314"/>
              <a:gd name="connsiteY1" fmla="*/ 0 h 259557"/>
              <a:gd name="connsiteX2" fmla="*/ 238292 w 250314"/>
              <a:gd name="connsiteY2" fmla="*/ 119146 h 259557"/>
              <a:gd name="connsiteX3" fmla="*/ 246340 w 250314"/>
              <a:gd name="connsiteY3" fmla="*/ 240836 h 259557"/>
              <a:gd name="connsiteX4" fmla="*/ 119146 w 250314"/>
              <a:gd name="connsiteY4" fmla="*/ 238292 h 259557"/>
              <a:gd name="connsiteX5" fmla="*/ 0 w 250314"/>
              <a:gd name="connsiteY5" fmla="*/ 119146 h 259557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47339"/>
              <a:gd name="connsiteY0" fmla="*/ 119146 h 255096"/>
              <a:gd name="connsiteX1" fmla="*/ 119146 w 247339"/>
              <a:gd name="connsiteY1" fmla="*/ 0 h 255096"/>
              <a:gd name="connsiteX2" fmla="*/ 238292 w 247339"/>
              <a:gd name="connsiteY2" fmla="*/ 119146 h 255096"/>
              <a:gd name="connsiteX3" fmla="*/ 246340 w 247339"/>
              <a:gd name="connsiteY3" fmla="*/ 240836 h 255096"/>
              <a:gd name="connsiteX4" fmla="*/ 119146 w 247339"/>
              <a:gd name="connsiteY4" fmla="*/ 238292 h 255096"/>
              <a:gd name="connsiteX5" fmla="*/ 0 w 247339"/>
              <a:gd name="connsiteY5" fmla="*/ 119146 h 255096"/>
              <a:gd name="connsiteX0" fmla="*/ 0 w 247339"/>
              <a:gd name="connsiteY0" fmla="*/ 119146 h 254579"/>
              <a:gd name="connsiteX1" fmla="*/ 119146 w 247339"/>
              <a:gd name="connsiteY1" fmla="*/ 0 h 254579"/>
              <a:gd name="connsiteX2" fmla="*/ 238292 w 247339"/>
              <a:gd name="connsiteY2" fmla="*/ 119146 h 254579"/>
              <a:gd name="connsiteX3" fmla="*/ 246340 w 247339"/>
              <a:gd name="connsiteY3" fmla="*/ 240836 h 254579"/>
              <a:gd name="connsiteX4" fmla="*/ 119146 w 247339"/>
              <a:gd name="connsiteY4" fmla="*/ 238292 h 254579"/>
              <a:gd name="connsiteX5" fmla="*/ 0 w 247339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45075"/>
              <a:gd name="connsiteX1" fmla="*/ 119146 w 247583"/>
              <a:gd name="connsiteY1" fmla="*/ 0 h 245075"/>
              <a:gd name="connsiteX2" fmla="*/ 238292 w 247583"/>
              <a:gd name="connsiteY2" fmla="*/ 119146 h 245075"/>
              <a:gd name="connsiteX3" fmla="*/ 246340 w 247583"/>
              <a:gd name="connsiteY3" fmla="*/ 240836 h 245075"/>
              <a:gd name="connsiteX4" fmla="*/ 119146 w 247583"/>
              <a:gd name="connsiteY4" fmla="*/ 238292 h 245075"/>
              <a:gd name="connsiteX5" fmla="*/ 0 w 247583"/>
              <a:gd name="connsiteY5" fmla="*/ 119146 h 245075"/>
              <a:gd name="connsiteX0" fmla="*/ 0 w 241211"/>
              <a:gd name="connsiteY0" fmla="*/ 119146 h 246310"/>
              <a:gd name="connsiteX1" fmla="*/ 119146 w 241211"/>
              <a:gd name="connsiteY1" fmla="*/ 0 h 246310"/>
              <a:gd name="connsiteX2" fmla="*/ 238292 w 241211"/>
              <a:gd name="connsiteY2" fmla="*/ 119146 h 246310"/>
              <a:gd name="connsiteX3" fmla="*/ 239196 w 241211"/>
              <a:gd name="connsiteY3" fmla="*/ 228929 h 246310"/>
              <a:gd name="connsiteX4" fmla="*/ 119146 w 241211"/>
              <a:gd name="connsiteY4" fmla="*/ 238292 h 246310"/>
              <a:gd name="connsiteX5" fmla="*/ 0 w 241211"/>
              <a:gd name="connsiteY5" fmla="*/ 119146 h 246310"/>
              <a:gd name="connsiteX0" fmla="*/ 0 w 241211"/>
              <a:gd name="connsiteY0" fmla="*/ 119146 h 238969"/>
              <a:gd name="connsiteX1" fmla="*/ 119146 w 241211"/>
              <a:gd name="connsiteY1" fmla="*/ 0 h 238969"/>
              <a:gd name="connsiteX2" fmla="*/ 238292 w 241211"/>
              <a:gd name="connsiteY2" fmla="*/ 119146 h 238969"/>
              <a:gd name="connsiteX3" fmla="*/ 239196 w 241211"/>
              <a:gd name="connsiteY3" fmla="*/ 228929 h 238969"/>
              <a:gd name="connsiteX4" fmla="*/ 119146 w 241211"/>
              <a:gd name="connsiteY4" fmla="*/ 238292 h 238969"/>
              <a:gd name="connsiteX5" fmla="*/ 0 w 241211"/>
              <a:gd name="connsiteY5" fmla="*/ 119146 h 238969"/>
              <a:gd name="connsiteX0" fmla="*/ 0 w 241211"/>
              <a:gd name="connsiteY0" fmla="*/ 119146 h 238354"/>
              <a:gd name="connsiteX1" fmla="*/ 119146 w 241211"/>
              <a:gd name="connsiteY1" fmla="*/ 0 h 238354"/>
              <a:gd name="connsiteX2" fmla="*/ 238292 w 241211"/>
              <a:gd name="connsiteY2" fmla="*/ 119146 h 238354"/>
              <a:gd name="connsiteX3" fmla="*/ 239196 w 241211"/>
              <a:gd name="connsiteY3" fmla="*/ 228929 h 238354"/>
              <a:gd name="connsiteX4" fmla="*/ 119146 w 241211"/>
              <a:gd name="connsiteY4" fmla="*/ 238292 h 238354"/>
              <a:gd name="connsiteX5" fmla="*/ 0 w 241211"/>
              <a:gd name="connsiteY5" fmla="*/ 119146 h 238354"/>
              <a:gd name="connsiteX0" fmla="*/ 0 w 241628"/>
              <a:gd name="connsiteY0" fmla="*/ 119146 h 238354"/>
              <a:gd name="connsiteX1" fmla="*/ 119146 w 241628"/>
              <a:gd name="connsiteY1" fmla="*/ 0 h 238354"/>
              <a:gd name="connsiteX2" fmla="*/ 238292 w 241628"/>
              <a:gd name="connsiteY2" fmla="*/ 119146 h 238354"/>
              <a:gd name="connsiteX3" fmla="*/ 239196 w 241628"/>
              <a:gd name="connsiteY3" fmla="*/ 228929 h 238354"/>
              <a:gd name="connsiteX4" fmla="*/ 119146 w 241628"/>
              <a:gd name="connsiteY4" fmla="*/ 238292 h 238354"/>
              <a:gd name="connsiteX5" fmla="*/ 0 w 241628"/>
              <a:gd name="connsiteY5" fmla="*/ 119146 h 238354"/>
              <a:gd name="connsiteX0" fmla="*/ 0 w 241475"/>
              <a:gd name="connsiteY0" fmla="*/ 119146 h 238354"/>
              <a:gd name="connsiteX1" fmla="*/ 119146 w 241475"/>
              <a:gd name="connsiteY1" fmla="*/ 0 h 238354"/>
              <a:gd name="connsiteX2" fmla="*/ 238292 w 241475"/>
              <a:gd name="connsiteY2" fmla="*/ 119146 h 238354"/>
              <a:gd name="connsiteX3" fmla="*/ 239196 w 241475"/>
              <a:gd name="connsiteY3" fmla="*/ 228929 h 238354"/>
              <a:gd name="connsiteX4" fmla="*/ 119146 w 241475"/>
              <a:gd name="connsiteY4" fmla="*/ 238292 h 238354"/>
              <a:gd name="connsiteX5" fmla="*/ 0 w 241475"/>
              <a:gd name="connsiteY5" fmla="*/ 119146 h 238354"/>
              <a:gd name="connsiteX0" fmla="*/ 0 w 241475"/>
              <a:gd name="connsiteY0" fmla="*/ 119146 h 238293"/>
              <a:gd name="connsiteX1" fmla="*/ 119146 w 241475"/>
              <a:gd name="connsiteY1" fmla="*/ 0 h 238293"/>
              <a:gd name="connsiteX2" fmla="*/ 238292 w 241475"/>
              <a:gd name="connsiteY2" fmla="*/ 119146 h 238293"/>
              <a:gd name="connsiteX3" fmla="*/ 239196 w 241475"/>
              <a:gd name="connsiteY3" fmla="*/ 228929 h 238293"/>
              <a:gd name="connsiteX4" fmla="*/ 119146 w 241475"/>
              <a:gd name="connsiteY4" fmla="*/ 238292 h 238293"/>
              <a:gd name="connsiteX5" fmla="*/ 0 w 241475"/>
              <a:gd name="connsiteY5" fmla="*/ 119146 h 238293"/>
              <a:gd name="connsiteX0" fmla="*/ 0 w 248248"/>
              <a:gd name="connsiteY0" fmla="*/ 119146 h 246326"/>
              <a:gd name="connsiteX1" fmla="*/ 119146 w 248248"/>
              <a:gd name="connsiteY1" fmla="*/ 0 h 246326"/>
              <a:gd name="connsiteX2" fmla="*/ 238292 w 248248"/>
              <a:gd name="connsiteY2" fmla="*/ 119146 h 246326"/>
              <a:gd name="connsiteX3" fmla="*/ 237679 w 248248"/>
              <a:gd name="connsiteY3" fmla="*/ 233481 h 246326"/>
              <a:gd name="connsiteX4" fmla="*/ 119146 w 248248"/>
              <a:gd name="connsiteY4" fmla="*/ 238292 h 246326"/>
              <a:gd name="connsiteX5" fmla="*/ 0 w 248248"/>
              <a:gd name="connsiteY5" fmla="*/ 119146 h 246326"/>
              <a:gd name="connsiteX0" fmla="*/ 0 w 248248"/>
              <a:gd name="connsiteY0" fmla="*/ 119146 h 238295"/>
              <a:gd name="connsiteX1" fmla="*/ 119146 w 248248"/>
              <a:gd name="connsiteY1" fmla="*/ 0 h 238295"/>
              <a:gd name="connsiteX2" fmla="*/ 238292 w 248248"/>
              <a:gd name="connsiteY2" fmla="*/ 119146 h 238295"/>
              <a:gd name="connsiteX3" fmla="*/ 237679 w 248248"/>
              <a:gd name="connsiteY3" fmla="*/ 233481 h 238295"/>
              <a:gd name="connsiteX4" fmla="*/ 119146 w 248248"/>
              <a:gd name="connsiteY4" fmla="*/ 238292 h 238295"/>
              <a:gd name="connsiteX5" fmla="*/ 0 w 248248"/>
              <a:gd name="connsiteY5" fmla="*/ 119146 h 238295"/>
              <a:gd name="connsiteX0" fmla="*/ 0 w 240986"/>
              <a:gd name="connsiteY0" fmla="*/ 119146 h 238295"/>
              <a:gd name="connsiteX1" fmla="*/ 119146 w 240986"/>
              <a:gd name="connsiteY1" fmla="*/ 0 h 238295"/>
              <a:gd name="connsiteX2" fmla="*/ 238292 w 240986"/>
              <a:gd name="connsiteY2" fmla="*/ 119146 h 238295"/>
              <a:gd name="connsiteX3" fmla="*/ 237679 w 240986"/>
              <a:gd name="connsiteY3" fmla="*/ 233481 h 238295"/>
              <a:gd name="connsiteX4" fmla="*/ 119146 w 240986"/>
              <a:gd name="connsiteY4" fmla="*/ 238292 h 238295"/>
              <a:gd name="connsiteX5" fmla="*/ 0 w 240986"/>
              <a:gd name="connsiteY5" fmla="*/ 119146 h 238295"/>
              <a:gd name="connsiteX0" fmla="*/ 0 w 240530"/>
              <a:gd name="connsiteY0" fmla="*/ 119146 h 238295"/>
              <a:gd name="connsiteX1" fmla="*/ 119146 w 240530"/>
              <a:gd name="connsiteY1" fmla="*/ 0 h 238295"/>
              <a:gd name="connsiteX2" fmla="*/ 238292 w 240530"/>
              <a:gd name="connsiteY2" fmla="*/ 119146 h 238295"/>
              <a:gd name="connsiteX3" fmla="*/ 237679 w 240530"/>
              <a:gd name="connsiteY3" fmla="*/ 233481 h 238295"/>
              <a:gd name="connsiteX4" fmla="*/ 119146 w 240530"/>
              <a:gd name="connsiteY4" fmla="*/ 238292 h 238295"/>
              <a:gd name="connsiteX5" fmla="*/ 0 w 240530"/>
              <a:gd name="connsiteY5" fmla="*/ 119146 h 238295"/>
              <a:gd name="connsiteX0" fmla="*/ 0 w 240530"/>
              <a:gd name="connsiteY0" fmla="*/ 119146 h 238293"/>
              <a:gd name="connsiteX1" fmla="*/ 119146 w 240530"/>
              <a:gd name="connsiteY1" fmla="*/ 0 h 238293"/>
              <a:gd name="connsiteX2" fmla="*/ 238292 w 240530"/>
              <a:gd name="connsiteY2" fmla="*/ 119146 h 238293"/>
              <a:gd name="connsiteX3" fmla="*/ 237679 w 240530"/>
              <a:gd name="connsiteY3" fmla="*/ 233481 h 238293"/>
              <a:gd name="connsiteX4" fmla="*/ 119146 w 240530"/>
              <a:gd name="connsiteY4" fmla="*/ 238292 h 238293"/>
              <a:gd name="connsiteX5" fmla="*/ 0 w 240530"/>
              <a:gd name="connsiteY5" fmla="*/ 119146 h 238293"/>
              <a:gd name="connsiteX0" fmla="*/ 0 w 239239"/>
              <a:gd name="connsiteY0" fmla="*/ 119146 h 238293"/>
              <a:gd name="connsiteX1" fmla="*/ 119146 w 239239"/>
              <a:gd name="connsiteY1" fmla="*/ 0 h 238293"/>
              <a:gd name="connsiteX2" fmla="*/ 238292 w 239239"/>
              <a:gd name="connsiteY2" fmla="*/ 119146 h 238293"/>
              <a:gd name="connsiteX3" fmla="*/ 237679 w 239239"/>
              <a:gd name="connsiteY3" fmla="*/ 233481 h 238293"/>
              <a:gd name="connsiteX4" fmla="*/ 119146 w 239239"/>
              <a:gd name="connsiteY4" fmla="*/ 238292 h 238293"/>
              <a:gd name="connsiteX5" fmla="*/ 0 w 239239"/>
              <a:gd name="connsiteY5" fmla="*/ 119146 h 238293"/>
              <a:gd name="connsiteX0" fmla="*/ 0 w 247225"/>
              <a:gd name="connsiteY0" fmla="*/ 119146 h 246332"/>
              <a:gd name="connsiteX1" fmla="*/ 119146 w 247225"/>
              <a:gd name="connsiteY1" fmla="*/ 0 h 246332"/>
              <a:gd name="connsiteX2" fmla="*/ 238292 w 247225"/>
              <a:gd name="connsiteY2" fmla="*/ 119146 h 246332"/>
              <a:gd name="connsiteX3" fmla="*/ 236920 w 247225"/>
              <a:gd name="connsiteY3" fmla="*/ 234998 h 246332"/>
              <a:gd name="connsiteX4" fmla="*/ 119146 w 247225"/>
              <a:gd name="connsiteY4" fmla="*/ 238292 h 246332"/>
              <a:gd name="connsiteX5" fmla="*/ 0 w 247225"/>
              <a:gd name="connsiteY5" fmla="*/ 119146 h 246332"/>
              <a:gd name="connsiteX0" fmla="*/ 0 w 247225"/>
              <a:gd name="connsiteY0" fmla="*/ 119146 h 238520"/>
              <a:gd name="connsiteX1" fmla="*/ 119146 w 247225"/>
              <a:gd name="connsiteY1" fmla="*/ 0 h 238520"/>
              <a:gd name="connsiteX2" fmla="*/ 238292 w 247225"/>
              <a:gd name="connsiteY2" fmla="*/ 119146 h 238520"/>
              <a:gd name="connsiteX3" fmla="*/ 236920 w 247225"/>
              <a:gd name="connsiteY3" fmla="*/ 234998 h 238520"/>
              <a:gd name="connsiteX4" fmla="*/ 119146 w 247225"/>
              <a:gd name="connsiteY4" fmla="*/ 238292 h 238520"/>
              <a:gd name="connsiteX5" fmla="*/ 0 w 247225"/>
              <a:gd name="connsiteY5" fmla="*/ 119146 h 238520"/>
              <a:gd name="connsiteX0" fmla="*/ 0 w 238828"/>
              <a:gd name="connsiteY0" fmla="*/ 119146 h 238520"/>
              <a:gd name="connsiteX1" fmla="*/ 119146 w 238828"/>
              <a:gd name="connsiteY1" fmla="*/ 0 h 238520"/>
              <a:gd name="connsiteX2" fmla="*/ 238292 w 238828"/>
              <a:gd name="connsiteY2" fmla="*/ 119146 h 238520"/>
              <a:gd name="connsiteX3" fmla="*/ 236920 w 238828"/>
              <a:gd name="connsiteY3" fmla="*/ 234998 h 238520"/>
              <a:gd name="connsiteX4" fmla="*/ 119146 w 238828"/>
              <a:gd name="connsiteY4" fmla="*/ 238292 h 238520"/>
              <a:gd name="connsiteX5" fmla="*/ 0 w 238828"/>
              <a:gd name="connsiteY5" fmla="*/ 119146 h 23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28" h="238520">
                <a:moveTo>
                  <a:pt x="0" y="119146"/>
                </a:moveTo>
                <a:cubicBezTo>
                  <a:pt x="0" y="53343"/>
                  <a:pt x="53343" y="0"/>
                  <a:pt x="119146" y="0"/>
                </a:cubicBezTo>
                <a:cubicBezTo>
                  <a:pt x="184949" y="0"/>
                  <a:pt x="237631" y="54183"/>
                  <a:pt x="238292" y="119146"/>
                </a:cubicBezTo>
                <a:cubicBezTo>
                  <a:pt x="238953" y="184109"/>
                  <a:pt x="239456" y="239396"/>
                  <a:pt x="236920" y="234998"/>
                </a:cubicBezTo>
                <a:cubicBezTo>
                  <a:pt x="239485" y="236226"/>
                  <a:pt x="173049" y="239391"/>
                  <a:pt x="119146" y="238292"/>
                </a:cubicBezTo>
                <a:cubicBezTo>
                  <a:pt x="65243" y="237193"/>
                  <a:pt x="0" y="184949"/>
                  <a:pt x="0" y="119146"/>
                </a:cubicBezTo>
                <a:close/>
              </a:path>
            </a:pathLst>
          </a:cu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맑은 고딕"/>
                <a:cs typeface="Segoe UI" panose="020B0502040204020203" pitchFamily="34" charset="0"/>
              </a:rPr>
              <a:t>8-1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맑은 고딕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21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마켓 주문완료 </a:t>
            </a:r>
            <a:r>
              <a:rPr lang="ko-KR" altLang="en-US" dirty="0" smtClean="0"/>
              <a:t>페이지</a:t>
            </a:r>
            <a:r>
              <a:rPr lang="en-US" altLang="ko-KR" dirty="0"/>
              <a:t>_MO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Market_reseravation_Fin_MO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92EDD750-5888-4000-B835-29295886F462}"/>
              </a:ext>
            </a:extLst>
          </p:cNvPr>
          <p:cNvSpPr/>
          <p:nvPr/>
        </p:nvSpPr>
        <p:spPr>
          <a:xfrm>
            <a:off x="2747910" y="1143029"/>
            <a:ext cx="2282400" cy="2549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주문하기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738025" y="114567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dirty="0" smtClean="0">
                <a:latin typeface="+mj-ea"/>
                <a:ea typeface="+mj-ea"/>
              </a:rPr>
              <a:t>&lt;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5F8DEC9D-4347-44F9-A965-8C2568B7C978}"/>
              </a:ext>
            </a:extLst>
          </p:cNvPr>
          <p:cNvSpPr/>
          <p:nvPr/>
        </p:nvSpPr>
        <p:spPr>
          <a:xfrm>
            <a:off x="2806315" y="1470049"/>
            <a:ext cx="2165590" cy="58495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dirty="0" smtClean="0">
                <a:solidFill>
                  <a:srgbClr val="333333"/>
                </a:solidFill>
                <a:latin typeface="+mj-lt"/>
              </a:rPr>
              <a:t>OO</a:t>
            </a:r>
            <a:r>
              <a:rPr lang="ko-KR" altLang="en-US" sz="800" b="1" dirty="0" smtClean="0">
                <a:solidFill>
                  <a:srgbClr val="333333"/>
                </a:solidFill>
                <a:latin typeface="+mj-lt"/>
              </a:rPr>
              <a:t>고객님 주문이 완료되었습니다</a:t>
            </a:r>
            <a:r>
              <a:rPr lang="en-US" altLang="ko-KR" sz="800" b="1" dirty="0" smtClean="0">
                <a:solidFill>
                  <a:srgbClr val="333333"/>
                </a:solidFill>
                <a:latin typeface="+mj-lt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0" i="0" dirty="0" smtClean="0">
              <a:solidFill>
                <a:srgbClr val="333333"/>
              </a:solidFill>
              <a:effectLst/>
              <a:latin typeface="+mj-lt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333333"/>
                </a:solidFill>
                <a:latin typeface="+mj-lt"/>
              </a:rPr>
              <a:t>마이페이지를</a:t>
            </a:r>
            <a:r>
              <a:rPr lang="ko-KR" altLang="en-US" sz="800" dirty="0" smtClean="0">
                <a:solidFill>
                  <a:srgbClr val="333333"/>
                </a:solidFill>
                <a:latin typeface="+mj-lt"/>
              </a:rPr>
              <a:t> 통해 주문내역을 확인 하실 수 있습니다</a:t>
            </a:r>
            <a:r>
              <a:rPr lang="en-US" altLang="ko-KR" sz="800" dirty="0" smtClean="0">
                <a:solidFill>
                  <a:srgbClr val="333333"/>
                </a:solidFill>
                <a:latin typeface="+mj-lt"/>
              </a:rPr>
              <a:t>.</a:t>
            </a:r>
            <a:endParaRPr lang="ko-KR" altLang="en-US" sz="8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02032"/>
              </p:ext>
            </p:extLst>
          </p:nvPr>
        </p:nvGraphicFramePr>
        <p:xfrm>
          <a:off x="2806315" y="2382022"/>
          <a:ext cx="2176551" cy="2001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101"/>
                <a:gridCol w="1539450"/>
              </a:tblGrid>
              <a:tr h="229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예약코드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RP2106179404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주문상태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결제 대기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가상계좌</a:t>
                      </a:r>
                      <a:endParaRPr lang="en-US" altLang="ko-KR" sz="8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정보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은행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7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신한은행</a:t>
                      </a:r>
                      <a:endParaRPr lang="en-US" altLang="ko-KR" sz="7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계좌번호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: 56211159582163</a:t>
                      </a:r>
                    </a:p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예금주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7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참좋은여행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㈜</a:t>
                      </a:r>
                      <a:endParaRPr lang="en-US" altLang="ko-KR" sz="7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상품명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참좋은마켓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]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스페인 </a:t>
                      </a:r>
                      <a:r>
                        <a:rPr lang="ko-KR" altLang="en-US" sz="800" b="1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트러플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오일 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SET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수량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개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배송 주소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경기도 고양시 일산 동구 </a:t>
                      </a:r>
                      <a:endParaRPr lang="en-US" altLang="ko-KR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식사동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자이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단지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215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동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상품 가격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rgbClr val="C00000"/>
                          </a:solidFill>
                        </a:rPr>
                        <a:t>176,000</a:t>
                      </a:r>
                      <a:r>
                        <a:rPr lang="ko-KR" altLang="en-US" sz="800" b="0" baseline="0" dirty="0" smtClean="0">
                          <a:solidFill>
                            <a:srgbClr val="C00000"/>
                          </a:solidFill>
                        </a:rPr>
                        <a:t>원 </a:t>
                      </a:r>
                      <a:r>
                        <a:rPr lang="en-US" altLang="ko-KR" sz="800" b="0" baseline="0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800" b="0" baseline="0" dirty="0" err="1" smtClean="0">
                          <a:solidFill>
                            <a:srgbClr val="C00000"/>
                          </a:solidFill>
                        </a:rPr>
                        <a:t>회원가</a:t>
                      </a:r>
                      <a:r>
                        <a:rPr lang="en-US" altLang="ko-KR" sz="800" b="0" baseline="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54DC4CEC-3B3B-4268-937D-365BEACFC094}"/>
              </a:ext>
            </a:extLst>
          </p:cNvPr>
          <p:cNvSpPr txBox="1"/>
          <p:nvPr/>
        </p:nvSpPr>
        <p:spPr>
          <a:xfrm>
            <a:off x="2806315" y="2138798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prstClr val="black"/>
                </a:solidFill>
                <a:latin typeface="나눔고딕"/>
                <a:ea typeface="나눔고딕"/>
              </a:rPr>
              <a:t>주문정보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graphicFrame>
        <p:nvGraphicFramePr>
          <p:cNvPr id="124" name="표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577756"/>
              </p:ext>
            </p:extLst>
          </p:nvPr>
        </p:nvGraphicFramePr>
        <p:xfrm>
          <a:off x="2791013" y="4779219"/>
          <a:ext cx="2165590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788"/>
                <a:gridCol w="1544802"/>
              </a:tblGrid>
              <a:tr h="154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담당자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신사업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TF/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홍예나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신사업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TF)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직통전화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02-2188-4000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이메일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0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2"/>
                        </a:rPr>
                        <a:t>hyn@verygoodtour.com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팩스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54DC4CEC-3B3B-4268-937D-365BEACFC094}"/>
              </a:ext>
            </a:extLst>
          </p:cNvPr>
          <p:cNvSpPr txBox="1"/>
          <p:nvPr/>
        </p:nvSpPr>
        <p:spPr>
          <a:xfrm>
            <a:off x="2747910" y="4563775"/>
            <a:ext cx="6655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prstClr val="black"/>
                </a:solidFill>
                <a:latin typeface="나눔고딕"/>
                <a:ea typeface="나눔고딕"/>
              </a:rPr>
              <a:t>상품담당자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5650AFEB-4F10-4781-A775-241B20D4204B}"/>
              </a:ext>
            </a:extLst>
          </p:cNvPr>
          <p:cNvSpPr txBox="1"/>
          <p:nvPr/>
        </p:nvSpPr>
        <p:spPr>
          <a:xfrm>
            <a:off x="4086681" y="5748591"/>
            <a:ext cx="760359" cy="254583"/>
          </a:xfrm>
          <a:prstGeom prst="roundRect">
            <a:avLst>
              <a:gd name="adj" fmla="val 30438"/>
            </a:avLst>
          </a:prstGeom>
          <a:solidFill>
            <a:srgbClr val="0070C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33039" latinLnBrk="1">
              <a:defRPr sz="1050" b="1" kern="1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 smtClean="0"/>
              <a:t>예약내역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5650AFEB-4F10-4781-A775-241B20D4204B}"/>
              </a:ext>
            </a:extLst>
          </p:cNvPr>
          <p:cNvSpPr txBox="1"/>
          <p:nvPr/>
        </p:nvSpPr>
        <p:spPr>
          <a:xfrm>
            <a:off x="2917460" y="5748591"/>
            <a:ext cx="760359" cy="254583"/>
          </a:xfrm>
          <a:prstGeom prst="roundRect">
            <a:avLst>
              <a:gd name="adj" fmla="val 30438"/>
            </a:avLst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33039" latinLnBrk="1">
              <a:defRPr sz="1050" b="1" kern="1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 err="1" smtClean="0">
                <a:solidFill>
                  <a:schemeClr val="tx1"/>
                </a:solidFill>
              </a:rPr>
              <a:t>메인으로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1" name="Group 135">
            <a:extLst>
              <a:ext uri="{FF2B5EF4-FFF2-40B4-BE49-F238E27FC236}">
                <a16:creationId xmlns:a16="http://schemas.microsoft.com/office/drawing/2014/main" xmlns="" id="{984B69EB-BC31-4B63-9947-8B8375698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376571"/>
              </p:ext>
            </p:extLst>
          </p:nvPr>
        </p:nvGraphicFramePr>
        <p:xfrm>
          <a:off x="7837092" y="555626"/>
          <a:ext cx="2003329" cy="2895219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173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7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상품상세에서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결제 후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주문완료 페이지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주문 완료 안내 문구 텍스트 </a:t>
                      </a:r>
                      <a:r>
                        <a:rPr kumimoji="0" lang="ko-KR" altLang="en-US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kumimoji="0" lang="en-US" altLang="ko-KR" sz="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주문정보 영역</a:t>
                      </a: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예약코드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주문상태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상품명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상품개수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상품가격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수량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상품가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2-1 </a:t>
                      </a:r>
                      <a:r>
                        <a:rPr kumimoji="1" lang="ko-KR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주문상태 영역</a:t>
                      </a:r>
                      <a:endParaRPr kumimoji="1" lang="en-US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주문상태의 경우 결제 대기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 완료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두가지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1975907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메인으로 버튼</a:t>
                      </a: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홈페이지 메인으로 이동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0313943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예약내역 버튼</a:t>
                      </a: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마이페이지 예약내역으로 이동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2117765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가상계좌정보 영역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발급받은 은행 정보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계좌번호 정보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예금주 노출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" name="타원 6">
            <a:extLst>
              <a:ext uri="{FF2B5EF4-FFF2-40B4-BE49-F238E27FC236}">
                <a16:creationId xmlns="" xmlns:a16="http://schemas.microsoft.com/office/drawing/2014/main" id="{CDA15D28-EDE4-44F3-849A-7EFBE27C0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962" y="1518818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2" name="타원 6">
            <a:extLst>
              <a:ext uri="{FF2B5EF4-FFF2-40B4-BE49-F238E27FC236}">
                <a16:creationId xmlns="" xmlns:a16="http://schemas.microsoft.com/office/drawing/2014/main" id="{CDA15D28-EDE4-44F3-849A-7EFBE27C0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962" y="2159735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3" name="타원 6">
            <a:extLst>
              <a:ext uri="{FF2B5EF4-FFF2-40B4-BE49-F238E27FC236}">
                <a16:creationId xmlns="" xmlns:a16="http://schemas.microsoft.com/office/drawing/2014/main" id="{CDA15D28-EDE4-44F3-849A-7EFBE27C0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962" y="2670255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2-1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4" name="타원 6">
            <a:extLst>
              <a:ext uri="{FF2B5EF4-FFF2-40B4-BE49-F238E27FC236}">
                <a16:creationId xmlns="" xmlns:a16="http://schemas.microsoft.com/office/drawing/2014/main" id="{CDA15D28-EDE4-44F3-849A-7EFBE27C0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901" y="3480241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2-1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5" name="타원 6">
            <a:extLst>
              <a:ext uri="{FF2B5EF4-FFF2-40B4-BE49-F238E27FC236}">
                <a16:creationId xmlns="" xmlns:a16="http://schemas.microsoft.com/office/drawing/2014/main" id="{CDA15D28-EDE4-44F3-849A-7EFBE27C0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056" y="5713430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3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6" name="타원 6">
            <a:extLst>
              <a:ext uri="{FF2B5EF4-FFF2-40B4-BE49-F238E27FC236}">
                <a16:creationId xmlns="" xmlns:a16="http://schemas.microsoft.com/office/drawing/2014/main" id="{CDA15D28-EDE4-44F3-849A-7EFBE27C0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350" y="5685651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4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9" name="타원 6">
            <a:extLst>
              <a:ext uri="{FF2B5EF4-FFF2-40B4-BE49-F238E27FC236}">
                <a16:creationId xmlns="" xmlns:a16="http://schemas.microsoft.com/office/drawing/2014/main" id="{CDA15D28-EDE4-44F3-849A-7EFBE27C0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962" y="3790988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2-2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7" name="타원 6">
            <a:extLst>
              <a:ext uri="{FF2B5EF4-FFF2-40B4-BE49-F238E27FC236}">
                <a16:creationId xmlns="" xmlns:a16="http://schemas.microsoft.com/office/drawing/2014/main" id="{CDA15D28-EDE4-44F3-849A-7EFBE27C0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962" y="2962367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5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102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54258F77-C9DE-41A9-8D76-518F542B0C8D}"/>
              </a:ext>
            </a:extLst>
          </p:cNvPr>
          <p:cNvSpPr/>
          <p:nvPr/>
        </p:nvSpPr>
        <p:spPr>
          <a:xfrm>
            <a:off x="490850" y="2119866"/>
            <a:ext cx="2073347" cy="4789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8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마이페이지</a:t>
            </a:r>
            <a:r>
              <a:rPr lang="en-US" altLang="ko-KR" dirty="0"/>
              <a:t>_</a:t>
            </a:r>
            <a:r>
              <a:rPr lang="ko-KR" altLang="en-US" dirty="0"/>
              <a:t>예약상세</a:t>
            </a:r>
            <a:r>
              <a:rPr lang="en-US" altLang="ko-KR" dirty="0"/>
              <a:t>_</a:t>
            </a:r>
            <a:r>
              <a:rPr lang="ko-KR" altLang="en-US" dirty="0"/>
              <a:t>마켓</a:t>
            </a:r>
            <a:r>
              <a:rPr lang="en-US" altLang="ko-KR" dirty="0" smtClean="0"/>
              <a:t>_</a:t>
            </a:r>
            <a:r>
              <a:rPr lang="ko-KR" altLang="en-US" dirty="0" smtClean="0"/>
              <a:t>결제대기 </a:t>
            </a:r>
            <a:r>
              <a:rPr lang="en-US" altLang="ko-KR" dirty="0"/>
              <a:t>/ </a:t>
            </a:r>
            <a:r>
              <a:rPr lang="ko-KR" altLang="en-US" dirty="0"/>
              <a:t>결제완료 </a:t>
            </a:r>
            <a:r>
              <a:rPr lang="en-US" altLang="ko-KR" dirty="0"/>
              <a:t>/ </a:t>
            </a:r>
            <a:r>
              <a:rPr lang="ko-KR" altLang="en-US" dirty="0"/>
              <a:t>취소완료 </a:t>
            </a:r>
            <a:r>
              <a:rPr lang="en-US" altLang="ko-KR" dirty="0"/>
              <a:t>/ </a:t>
            </a:r>
            <a:r>
              <a:rPr lang="ko-KR" altLang="en-US" dirty="0" smtClean="0"/>
              <a:t>취소요청</a:t>
            </a:r>
            <a:r>
              <a:rPr lang="en-US" altLang="ko-KR" dirty="0" smtClean="0"/>
              <a:t>_MO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Market_Mypage_MO</a:t>
            </a:r>
            <a:endParaRPr lang="ko-KR" altLang="en-US" dirty="0"/>
          </a:p>
        </p:txBody>
      </p:sp>
      <p:graphicFrame>
        <p:nvGraphicFramePr>
          <p:cNvPr id="4" name="Group 135">
            <a:extLst>
              <a:ext uri="{FF2B5EF4-FFF2-40B4-BE49-F238E27FC236}">
                <a16:creationId xmlns:a16="http://schemas.microsoft.com/office/drawing/2014/main" xmlns="" id="{984B69EB-BC31-4B63-9947-8B8375698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535062"/>
              </p:ext>
            </p:extLst>
          </p:nvPr>
        </p:nvGraphicFramePr>
        <p:xfrm>
          <a:off x="7837092" y="555627"/>
          <a:ext cx="2003329" cy="5230068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706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5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내 예약상세 페이지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예약 단계 표시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1 -1 :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예약 단계 별 안내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멘트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1975907"/>
                  </a:ext>
                </a:extLst>
              </a:tr>
              <a:tr h="16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주문상태 값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노출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 완료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 대기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 신청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 요청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2-1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상품가격에서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회원가일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경우에만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회원가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노출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비회원일 경우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비노출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 금액 및 입금액 안내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9950056"/>
                  </a:ext>
                </a:extLst>
              </a:tr>
              <a:tr h="16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입금마감일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표시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결제대기일 경우 노출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미입금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시 입금마감일 자정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00:00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을 기점으로 자동 취소 처리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결제내역 표시</a:t>
                      </a:r>
                      <a:endParaRPr kumimoji="1" lang="en-US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신용카드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무통장입금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ARS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카드결제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포인트결제에 대한 결제내역 표기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 수단 선택 창 노출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결제대기일 경우 노출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 완료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취소일 경우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비노출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포인트 결제</a:t>
                      </a:r>
                      <a:endParaRPr kumimoji="1" lang="en-US" altLang="ko-KR" sz="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7-1 : </a:t>
                      </a:r>
                      <a:r>
                        <a:rPr kumimoji="1" lang="ko-KR" altLang="en-US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보유 포인트 조회</a:t>
                      </a:r>
                      <a:endParaRPr kumimoji="1" lang="en-US" altLang="ko-KR" sz="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7-2 : </a:t>
                      </a:r>
                      <a:r>
                        <a:rPr kumimoji="1" lang="ko-KR" altLang="en-US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포인트 입력 후 사용 버튼 입력 시 </a:t>
                      </a:r>
                      <a:r>
                        <a:rPr kumimoji="1" lang="en-US" altLang="ko-KR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5-3</a:t>
                      </a:r>
                      <a:r>
                        <a:rPr kumimoji="1" lang="ko-KR" altLang="en-US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사용된 포인트 입력</a:t>
                      </a:r>
                      <a:endParaRPr kumimoji="1" lang="en-US" altLang="ko-KR" sz="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 취소 버튼</a:t>
                      </a:r>
                      <a:endParaRPr kumimoji="1" lang="en-US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 취소 요청 페이지로 이동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취소완료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취소요청상태에서는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비노출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처리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결제하기 버튼</a:t>
                      </a:r>
                      <a:r>
                        <a:rPr kumimoji="1" lang="en-US" altLang="ko-KR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결제금액 노출</a:t>
                      </a:r>
                      <a:endParaRPr kumimoji="1" lang="en-US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결제완료 단계에서는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비노출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결제대기 상태에서만 노출 처리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 수단에 따른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PG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모듈 호출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무통장입금 선택 시 신용카드 영역 내용 접힘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무통장입금 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입력창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 노출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10-1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은행 선택 터치 시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이미 가상계좌 발급받은 예약의 경우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무통장입금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비노출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 처리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신용카드 영역만 노출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가상계좌정보 영역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발급받은 은행 정보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계좌번호 정보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예금주 노출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2EDD750-5888-4000-B835-29295886F462}"/>
              </a:ext>
            </a:extLst>
          </p:cNvPr>
          <p:cNvSpPr/>
          <p:nvPr/>
        </p:nvSpPr>
        <p:spPr>
          <a:xfrm>
            <a:off x="387104" y="1118757"/>
            <a:ext cx="2282400" cy="2549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</a:t>
            </a: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상세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400" y="111779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dirty="0" smtClean="0">
                <a:latin typeface="+mj-ea"/>
                <a:ea typeface="+mj-ea"/>
              </a:rPr>
              <a:t>&lt;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0850" y="1480400"/>
            <a:ext cx="2074909" cy="59901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ko-KR" altLang="en-US" sz="800" b="1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결제대기</a:t>
            </a:r>
            <a:endParaRPr lang="en-US" altLang="ko-KR" sz="800" b="1" dirty="0" smtClean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defTabSz="914400"/>
            <a:endParaRPr lang="en-US" altLang="ko-KR" sz="800" b="1" dirty="0" smtClean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defTabSz="914400"/>
            <a:r>
              <a:rPr lang="ko-KR" altLang="en-US" sz="800" b="1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주문이 완료되었습니다</a:t>
            </a:r>
            <a:r>
              <a:rPr lang="en-US" altLang="ko-KR" sz="800" b="1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</a:t>
            </a:r>
          </a:p>
          <a:p>
            <a:pPr defTabSz="914400"/>
            <a:endParaRPr lang="en-US" altLang="ko-KR" sz="600" dirty="0" smtClean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defTabSz="914400"/>
            <a:r>
              <a:rPr lang="ko-KR" altLang="en-US" sz="6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원하시는 결제방법을 통해 결제를 진행 하실 수 있습니다</a:t>
            </a:r>
            <a:r>
              <a:rPr lang="en-US" altLang="ko-KR" sz="6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900" y="2720751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주문 정보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77978" y="1514264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주문자 정보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180260" y="3366109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담당자 </a:t>
            </a:r>
            <a:r>
              <a:rPr lang="ko-KR" altLang="en-US" sz="800" dirty="0"/>
              <a:t>정보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309757"/>
              </p:ext>
            </p:extLst>
          </p:nvPr>
        </p:nvGraphicFramePr>
        <p:xfrm>
          <a:off x="5224739" y="3606488"/>
          <a:ext cx="2037196" cy="83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334"/>
                <a:gridCol w="1470862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ko-KR" altLang="en-US" sz="600" kern="1200" dirty="0">
                          <a:solidFill>
                            <a:prstClr val="black"/>
                          </a:solidFill>
                          <a:latin typeface="+mj-lt"/>
                          <a:ea typeface="+mn-ea"/>
                          <a:cs typeface="+mn-cs"/>
                        </a:rPr>
                        <a:t>상품담당</a:t>
                      </a:r>
                      <a:endParaRPr kumimoji="1" lang="en-US" altLang="ko-KR" sz="600" kern="120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신사업</a:t>
                      </a:r>
                      <a:r>
                        <a:rPr kumimoji="1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TF</a:t>
                      </a:r>
                      <a:endParaRPr kumimoji="1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ko-KR" altLang="en-US" sz="600" kern="1200" dirty="0" err="1">
                          <a:solidFill>
                            <a:prstClr val="black"/>
                          </a:solidFill>
                          <a:latin typeface="+mj-lt"/>
                          <a:ea typeface="+mn-ea"/>
                          <a:cs typeface="+mn-cs"/>
                        </a:rPr>
                        <a:t>이메일</a:t>
                      </a:r>
                      <a:endParaRPr kumimoji="1" lang="en-US" altLang="ko-KR" sz="600" kern="120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0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2"/>
                        </a:rPr>
                        <a:t>hyn@verygoodtour.com</a:t>
                      </a:r>
                      <a:endParaRPr kumimoji="1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ko-KR" altLang="en-US" sz="600" kern="1200" dirty="0">
                          <a:solidFill>
                            <a:prstClr val="black"/>
                          </a:solidFill>
                          <a:latin typeface="+mj-lt"/>
                          <a:ea typeface="+mn-ea"/>
                          <a:cs typeface="+mn-cs"/>
                        </a:rPr>
                        <a:t>직통전화</a:t>
                      </a:r>
                      <a:endParaRPr kumimoji="1" lang="en-US" altLang="ko-KR" sz="600" kern="120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kern="1200" noProof="0" dirty="0" smtClean="0">
                          <a:solidFill>
                            <a:prstClr val="black"/>
                          </a:solidFill>
                          <a:latin typeface="+mj-lt"/>
                          <a:ea typeface="+mn-ea"/>
                          <a:cs typeface="+mn-cs"/>
                        </a:rPr>
                        <a:t>02-2188-4000</a:t>
                      </a:r>
                      <a:endParaRPr kumimoji="1" lang="en-US" altLang="ko-KR" sz="600" kern="1200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ko-KR" altLang="en-US" sz="600" kern="1200" dirty="0">
                          <a:solidFill>
                            <a:prstClr val="black"/>
                          </a:solidFill>
                          <a:latin typeface="+mj-lt"/>
                          <a:ea typeface="+mn-ea"/>
                          <a:cs typeface="+mn-cs"/>
                        </a:rPr>
                        <a:t>팩스</a:t>
                      </a:r>
                      <a:endParaRPr kumimoji="1" lang="en-US" altLang="ko-KR" sz="600" kern="120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--</a:t>
                      </a:r>
                      <a:endParaRPr kumimoji="1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28435FF-CE10-499E-BF5B-513915D824B1}"/>
              </a:ext>
            </a:extLst>
          </p:cNvPr>
          <p:cNvSpPr txBox="1"/>
          <p:nvPr/>
        </p:nvSpPr>
        <p:spPr>
          <a:xfrm>
            <a:off x="441960" y="4858846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prstClr val="black"/>
                </a:solidFill>
                <a:latin typeface="+mj-lt"/>
                <a:ea typeface="나눔고딕"/>
              </a:rPr>
              <a:t>결제정보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ea typeface="나눔고딕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91240" y="5082893"/>
            <a:ext cx="2075190" cy="4526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endParaRPr lang="ko-KR" altLang="en-US" sz="60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429D6B5-EF97-43E1-A5B8-A27370AA80C7}"/>
              </a:ext>
            </a:extLst>
          </p:cNvPr>
          <p:cNvSpPr txBox="1"/>
          <p:nvPr/>
        </p:nvSpPr>
        <p:spPr>
          <a:xfrm>
            <a:off x="1930501" y="5136490"/>
            <a:ext cx="5806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dirty="0" smtClean="0">
                <a:solidFill>
                  <a:srgbClr val="333333"/>
                </a:solidFill>
                <a:latin typeface="+mj-lt"/>
              </a:rPr>
              <a:t>176,000 </a:t>
            </a:r>
            <a:r>
              <a:rPr lang="ko-KR" altLang="en-US" sz="600" dirty="0" smtClean="0">
                <a:solidFill>
                  <a:srgbClr val="333333"/>
                </a:solidFill>
                <a:latin typeface="+mj-lt"/>
              </a:rPr>
              <a:t>원</a:t>
            </a:r>
            <a:endParaRPr lang="ko-KR" altLang="en-US" sz="6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A35D060E-5EFA-49E2-A7BA-763D95EA4C93}"/>
              </a:ext>
            </a:extLst>
          </p:cNvPr>
          <p:cNvSpPr txBox="1"/>
          <p:nvPr/>
        </p:nvSpPr>
        <p:spPr>
          <a:xfrm>
            <a:off x="531704" y="5122902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+mj-ea"/>
                <a:ea typeface="+mj-ea"/>
              </a:defRPr>
            </a:lvl1pPr>
          </a:lstStyle>
          <a:p>
            <a:r>
              <a:rPr lang="ko-KR" altLang="en-US" sz="600" b="0" dirty="0" smtClean="0">
                <a:latin typeface="+mj-lt"/>
              </a:rPr>
              <a:t>총 금액</a:t>
            </a:r>
            <a:endParaRPr lang="ko-KR" altLang="en-US" sz="600" b="0" dirty="0"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1122004-8780-48BF-938B-7C20ABA65F74}"/>
              </a:ext>
            </a:extLst>
          </p:cNvPr>
          <p:cNvSpPr txBox="1"/>
          <p:nvPr/>
        </p:nvSpPr>
        <p:spPr>
          <a:xfrm>
            <a:off x="531704" y="5323000"/>
            <a:ext cx="4010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+mj-ea"/>
                <a:ea typeface="+mj-ea"/>
              </a:defRPr>
            </a:lvl1pPr>
          </a:lstStyle>
          <a:p>
            <a:r>
              <a:rPr lang="ko-KR" altLang="en-US" sz="600" b="0" dirty="0" smtClean="0">
                <a:latin typeface="+mj-lt"/>
              </a:rPr>
              <a:t>입금액</a:t>
            </a:r>
            <a:endParaRPr lang="ko-KR" altLang="en-US" sz="600" b="0" dirty="0"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7751858E-C5D3-41E0-81FA-A6A11E8AD40D}"/>
              </a:ext>
            </a:extLst>
          </p:cNvPr>
          <p:cNvSpPr txBox="1"/>
          <p:nvPr/>
        </p:nvSpPr>
        <p:spPr>
          <a:xfrm>
            <a:off x="2186981" y="5323000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dirty="0">
                <a:solidFill>
                  <a:srgbClr val="FF0000"/>
                </a:solidFill>
                <a:latin typeface="+mj-lt"/>
              </a:rPr>
              <a:t>0</a:t>
            </a:r>
            <a:r>
              <a:rPr lang="en-US" altLang="ko-KR" sz="6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sz="600" dirty="0" smtClean="0">
                <a:solidFill>
                  <a:srgbClr val="FF0000"/>
                </a:solidFill>
                <a:latin typeface="+mj-lt"/>
              </a:rPr>
              <a:t>원</a:t>
            </a:r>
            <a:endParaRPr lang="ko-KR" altLang="en-US" sz="600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573697"/>
              </p:ext>
            </p:extLst>
          </p:nvPr>
        </p:nvGraphicFramePr>
        <p:xfrm>
          <a:off x="479265" y="2980464"/>
          <a:ext cx="2066567" cy="1819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7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07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7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예약코드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RP2106179404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주문상태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결제 대기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7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가상게좌</a:t>
                      </a:r>
                      <a:endParaRPr lang="en-US" altLang="ko-KR" sz="6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정보</a:t>
                      </a:r>
                      <a:endParaRPr lang="ko-KR" altLang="en-US" sz="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은행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6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신한은행</a:t>
                      </a:r>
                      <a:endParaRPr lang="en-US" altLang="ko-KR" sz="6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계좌번호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: 56211159582163</a:t>
                      </a:r>
                    </a:p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예금주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6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참좋은여행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㈜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7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상품명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kern="1200" dirty="0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600" b="1" kern="1200" dirty="0" err="1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참좋은마켓</a:t>
                      </a:r>
                      <a:r>
                        <a:rPr lang="en-US" altLang="ko-KR" sz="600" b="1" kern="1200" dirty="0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600" b="1" kern="1200" dirty="0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스페인 </a:t>
                      </a:r>
                      <a:r>
                        <a:rPr lang="ko-KR" altLang="en-US" sz="600" b="1" kern="1200" dirty="0" err="1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트러플</a:t>
                      </a:r>
                      <a:r>
                        <a:rPr lang="ko-KR" altLang="en-US" sz="600" b="1" kern="1200" dirty="0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 오일 </a:t>
                      </a:r>
                      <a:r>
                        <a:rPr lang="en-US" altLang="ko-KR" sz="600" b="1" kern="1200" dirty="0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SET</a:t>
                      </a:r>
                      <a:endParaRPr lang="ko-KR" altLang="en-US" sz="600" dirty="0"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7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수량</a:t>
                      </a:r>
                      <a:endParaRPr lang="ko-KR" altLang="en-US" sz="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개</a:t>
                      </a:r>
                      <a:endParaRPr lang="ko-KR" altLang="en-US" sz="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97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배송 주소</a:t>
                      </a:r>
                      <a:endParaRPr lang="ko-KR" altLang="en-US" sz="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경기도 고양시 일산동구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식사동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자이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단지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215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97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상품 가격</a:t>
                      </a:r>
                      <a:endParaRPr lang="ko-KR" altLang="en-US" sz="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smtClean="0">
                          <a:solidFill>
                            <a:srgbClr val="C00000"/>
                          </a:solidFill>
                        </a:rPr>
                        <a:t>176,000</a:t>
                      </a:r>
                      <a:r>
                        <a:rPr lang="ko-KR" altLang="en-US" sz="600" b="0" dirty="0" smtClean="0">
                          <a:solidFill>
                            <a:srgbClr val="C00000"/>
                          </a:solidFill>
                        </a:rPr>
                        <a:t>원 </a:t>
                      </a:r>
                      <a:r>
                        <a:rPr lang="en-US" altLang="ko-KR" sz="600" b="0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600" b="0" dirty="0" err="1" smtClean="0">
                          <a:solidFill>
                            <a:srgbClr val="C00000"/>
                          </a:solidFill>
                        </a:rPr>
                        <a:t>회원가</a:t>
                      </a:r>
                      <a:r>
                        <a:rPr lang="en-US" altLang="ko-KR" sz="600" b="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881746"/>
              </p:ext>
            </p:extLst>
          </p:nvPr>
        </p:nvGraphicFramePr>
        <p:xfrm>
          <a:off x="5266249" y="1740099"/>
          <a:ext cx="2024866" cy="651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18"/>
                <a:gridCol w="1430848"/>
              </a:tblGrid>
              <a:tr h="191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한글이름</a:t>
                      </a:r>
                      <a:endParaRPr lang="ko-KR" altLang="en-US" sz="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홍길동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휴대폰번호</a:t>
                      </a:r>
                      <a:endParaRPr lang="ko-KR" altLang="en-US" sz="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010-1234-5678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936"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이메일주소</a:t>
                      </a:r>
                      <a:endParaRPr lang="en-US" altLang="ko-KR" sz="6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Hong@naver.com</a:t>
                      </a:r>
                      <a:endParaRPr lang="ko-KR" altLang="en-US" sz="6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5174647" y="2417820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배송 정보</a:t>
            </a:r>
            <a:endParaRPr lang="ko-KR" altLang="en-US" sz="800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094032"/>
              </p:ext>
            </p:extLst>
          </p:nvPr>
        </p:nvGraphicFramePr>
        <p:xfrm>
          <a:off x="5255203" y="2665434"/>
          <a:ext cx="2030209" cy="65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38"/>
                <a:gridCol w="1467571"/>
              </a:tblGrid>
              <a:tr h="173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한글이름</a:t>
                      </a:r>
                      <a:endParaRPr lang="ko-KR" altLang="en-US" sz="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홍길동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휴대폰번호</a:t>
                      </a:r>
                      <a:endParaRPr lang="ko-KR" altLang="en-US" sz="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010-4088-0659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배송주소</a:t>
                      </a:r>
                      <a:endParaRPr lang="ko-KR" altLang="en-US" sz="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110-310,</a:t>
                      </a:r>
                      <a:r>
                        <a:rPr lang="en-US" altLang="ko-KR" sz="6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경기도 고양시 일산동구 </a:t>
                      </a:r>
                      <a:r>
                        <a:rPr lang="ko-KR" altLang="en-US" sz="600" b="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식사동</a:t>
                      </a:r>
                      <a:r>
                        <a:rPr lang="ko-KR" altLang="en-US" sz="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자이 </a:t>
                      </a:r>
                      <a:r>
                        <a:rPr lang="en-US" altLang="ko-KR" sz="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단지</a:t>
                      </a:r>
                      <a:endParaRPr lang="en-US" altLang="ko-KR" sz="600" b="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816137" y="2482292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600" b="1" u="sng" dirty="0" smtClean="0">
                <a:solidFill>
                  <a:srgbClr val="FF0000"/>
                </a:solidFill>
                <a:latin typeface="+mn-ea"/>
              </a:rPr>
              <a:t>주문취소 </a:t>
            </a:r>
            <a:endParaRPr kumimoji="1" lang="ko-KR" altLang="en-US" sz="600" b="1" u="sng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978C1234-93A0-4D00-9723-4519C0676F22}"/>
              </a:ext>
            </a:extLst>
          </p:cNvPr>
          <p:cNvSpPr/>
          <p:nvPr/>
        </p:nvSpPr>
        <p:spPr>
          <a:xfrm>
            <a:off x="5172211" y="5650060"/>
            <a:ext cx="2286427" cy="359101"/>
          </a:xfrm>
          <a:prstGeom prst="rect">
            <a:avLst/>
          </a:prstGeom>
          <a:solidFill>
            <a:srgbClr val="0070C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결제하기 </a:t>
            </a:r>
            <a:r>
              <a:rPr lang="en-US" altLang="ko-KR" sz="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(\ </a:t>
            </a:r>
            <a:r>
              <a:rPr lang="en-US" altLang="ko-KR" sz="800" b="1" kern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88,000)</a:t>
            </a:r>
            <a:endParaRPr lang="ko-KR" altLang="en-US" sz="8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E7E7FE35-35FE-4B8A-91A1-9B3B693B0CFD}"/>
              </a:ext>
            </a:extLst>
          </p:cNvPr>
          <p:cNvSpPr txBox="1"/>
          <p:nvPr/>
        </p:nvSpPr>
        <p:spPr>
          <a:xfrm>
            <a:off x="1957182" y="5575538"/>
            <a:ext cx="5806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b="1" dirty="0" smtClean="0">
                <a:solidFill>
                  <a:srgbClr val="C00000"/>
                </a:solidFill>
                <a:latin typeface="+mj-lt"/>
                <a:ea typeface="+mj-ea"/>
              </a:rPr>
              <a:t>176,000 </a:t>
            </a:r>
            <a:r>
              <a:rPr lang="ko-KR" altLang="en-US" sz="600" b="1" dirty="0" smtClean="0">
                <a:solidFill>
                  <a:srgbClr val="C00000"/>
                </a:solidFill>
                <a:latin typeface="+mj-lt"/>
                <a:ea typeface="+mj-ea"/>
              </a:rPr>
              <a:t>원</a:t>
            </a:r>
            <a:endParaRPr lang="ko-KR" altLang="en-US" sz="600" b="1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4178CD82-80FE-496D-89DB-A71B4B36925B}"/>
              </a:ext>
            </a:extLst>
          </p:cNvPr>
          <p:cNvSpPr txBox="1"/>
          <p:nvPr/>
        </p:nvSpPr>
        <p:spPr>
          <a:xfrm>
            <a:off x="517921" y="5575538"/>
            <a:ext cx="4010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+mj-ea"/>
                <a:ea typeface="+mj-ea"/>
              </a:defRPr>
            </a:lvl1pPr>
          </a:lstStyle>
          <a:p>
            <a:r>
              <a:rPr lang="ko-KR" altLang="en-US" sz="600" b="0" dirty="0" err="1" smtClean="0">
                <a:latin typeface="+mj-lt"/>
              </a:rPr>
              <a:t>미납액</a:t>
            </a:r>
            <a:endParaRPr lang="ko-KR" altLang="en-US" sz="600" b="0" dirty="0">
              <a:latin typeface="+mj-lt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B68D446A-4831-4905-9978-D244C1C0D123}"/>
              </a:ext>
            </a:extLst>
          </p:cNvPr>
          <p:cNvSpPr/>
          <p:nvPr/>
        </p:nvSpPr>
        <p:spPr>
          <a:xfrm>
            <a:off x="2773272" y="1042650"/>
            <a:ext cx="2286427" cy="32480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ko-KR" altLang="en-US" sz="800" dirty="0">
                <a:solidFill>
                  <a:srgbClr val="5F5F5F"/>
                </a:solidFill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이어서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851069" y="2870713"/>
            <a:ext cx="2145210" cy="2089814"/>
            <a:chOff x="2803211" y="1455004"/>
            <a:chExt cx="2145210" cy="2089814"/>
          </a:xfrm>
        </p:grpSpPr>
        <p:sp>
          <p:nvSpPr>
            <p:cNvPr id="120" name="직사각형 119"/>
            <p:cNvSpPr/>
            <p:nvPr/>
          </p:nvSpPr>
          <p:spPr>
            <a:xfrm>
              <a:off x="2860749" y="2511464"/>
              <a:ext cx="2086401" cy="8882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2860749" y="2875747"/>
              <a:ext cx="2086401" cy="25692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23" name="Option"/>
            <p:cNvGrpSpPr/>
            <p:nvPr/>
          </p:nvGrpSpPr>
          <p:grpSpPr>
            <a:xfrm>
              <a:off x="2986948" y="2954125"/>
              <a:ext cx="959486" cy="336685"/>
              <a:chOff x="1068801" y="1638165"/>
              <a:chExt cx="959486" cy="336685"/>
            </a:xfrm>
          </p:grpSpPr>
          <p:grpSp>
            <p:nvGrpSpPr>
              <p:cNvPr id="124" name="Option"/>
              <p:cNvGrpSpPr/>
              <p:nvPr/>
            </p:nvGrpSpPr>
            <p:grpSpPr>
              <a:xfrm>
                <a:off x="1068801" y="1641262"/>
                <a:ext cx="125412" cy="333588"/>
                <a:chOff x="1068801" y="1641262"/>
                <a:chExt cx="125412" cy="333588"/>
              </a:xfrm>
            </p:grpSpPr>
            <p:sp>
              <p:nvSpPr>
                <p:cNvPr id="126" name="Circle"/>
                <p:cNvSpPr>
                  <a:spLocks noChangeArrowheads="1"/>
                </p:cNvSpPr>
                <p:nvPr/>
              </p:nvSpPr>
              <p:spPr bwMode="auto">
                <a:xfrm>
                  <a:off x="1068801" y="1641262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6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7" name="Check" hidden="1"/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6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25" name="Text"/>
              <p:cNvSpPr txBox="1"/>
              <p:nvPr/>
            </p:nvSpPr>
            <p:spPr>
              <a:xfrm>
                <a:off x="1282890" y="1638165"/>
                <a:ext cx="745397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ko-KR" altLang="en-US" sz="600" noProof="1" smtClean="0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무통장 입금 </a:t>
                </a:r>
                <a:r>
                  <a:rPr lang="en-US" altLang="ko-KR" sz="600" noProof="1" smtClean="0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(</a:t>
                </a:r>
                <a:r>
                  <a:rPr lang="ko-KR" altLang="en-US" sz="600" noProof="1" smtClean="0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가상계좌</a:t>
                </a:r>
                <a:r>
                  <a:rPr lang="en-US" altLang="ko-KR" sz="600" noProof="1" smtClean="0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)</a:t>
                </a:r>
                <a:endParaRPr lang="en-US" sz="600" noProof="1" smtClean="0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2" name="Check" hidden="1"/>
            <p:cNvSpPr>
              <a:spLocks noChangeArrowheads="1"/>
            </p:cNvSpPr>
            <p:nvPr/>
          </p:nvSpPr>
          <p:spPr bwMode="auto">
            <a:xfrm>
              <a:off x="3015110" y="3474968"/>
              <a:ext cx="68262" cy="69850"/>
            </a:xfrm>
            <a:prstGeom prst="ellipse">
              <a:avLst/>
            </a:pr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4" name="그룹 133"/>
            <p:cNvGrpSpPr/>
            <p:nvPr/>
          </p:nvGrpSpPr>
          <p:grpSpPr>
            <a:xfrm>
              <a:off x="2986948" y="2644164"/>
              <a:ext cx="482244" cy="127000"/>
              <a:chOff x="546089" y="2419157"/>
              <a:chExt cx="482244" cy="127000"/>
            </a:xfrm>
          </p:grpSpPr>
          <p:grpSp>
            <p:nvGrpSpPr>
              <p:cNvPr id="135" name="Option"/>
              <p:cNvGrpSpPr/>
              <p:nvPr/>
            </p:nvGrpSpPr>
            <p:grpSpPr>
              <a:xfrm>
                <a:off x="546089" y="2419157"/>
                <a:ext cx="125412" cy="127000"/>
                <a:chOff x="1068801" y="2157759"/>
                <a:chExt cx="125412" cy="127000"/>
              </a:xfrm>
            </p:grpSpPr>
            <p:sp>
              <p:nvSpPr>
                <p:cNvPr id="137" name="Circle"/>
                <p:cNvSpPr>
                  <a:spLocks noChangeArrowheads="1"/>
                </p:cNvSpPr>
                <p:nvPr/>
              </p:nvSpPr>
              <p:spPr bwMode="auto">
                <a:xfrm>
                  <a:off x="1068801" y="2157759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6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8" name="Check"/>
                <p:cNvSpPr>
                  <a:spLocks noChangeArrowheads="1"/>
                </p:cNvSpPr>
                <p:nvPr/>
              </p:nvSpPr>
              <p:spPr bwMode="auto">
                <a:xfrm>
                  <a:off x="1091673" y="2186334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6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36" name="Text"/>
              <p:cNvSpPr txBox="1"/>
              <p:nvPr/>
            </p:nvSpPr>
            <p:spPr>
              <a:xfrm>
                <a:off x="739792" y="2424949"/>
                <a:ext cx="288541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ko-KR" altLang="en-US" sz="600" noProof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신용카드</a:t>
                </a:r>
                <a:endParaRPr lang="en-US" sz="600" noProof="1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2805893" y="1705248"/>
              <a:ext cx="73930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ko-KR" altLang="en-US" sz="6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포인트 결제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197895" y="1964525"/>
              <a:ext cx="75052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6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6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보유 </a:t>
              </a:r>
              <a:r>
                <a:rPr lang="en-US" altLang="ko-KR" sz="6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15,189P)</a:t>
              </a:r>
              <a:endParaRPr lang="ko-KR" altLang="en-US" sz="6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2856565" y="1949718"/>
              <a:ext cx="895911" cy="2127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3760401" y="1949718"/>
              <a:ext cx="372066" cy="212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</a:t>
              </a:r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용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528435FF-CE10-499E-BF5B-513915D824B1}"/>
                </a:ext>
              </a:extLst>
            </p:cNvPr>
            <p:cNvSpPr txBox="1"/>
            <p:nvPr/>
          </p:nvSpPr>
          <p:spPr>
            <a:xfrm>
              <a:off x="2803211" y="1455004"/>
              <a:ext cx="79060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b="1" dirty="0" smtClean="0">
                  <a:solidFill>
                    <a:prstClr val="black"/>
                  </a:solidFill>
                  <a:latin typeface="+mj-lt"/>
                  <a:ea typeface="나눔고딕"/>
                </a:rPr>
                <a:t>결제수단 선택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나눔고딕"/>
              </a:endParaRPr>
            </a:p>
          </p:txBody>
        </p:sp>
      </p:grpSp>
      <p:sp>
        <p:nvSpPr>
          <p:cNvPr id="144" name="직사각형 143">
            <a:extLst>
              <a:ext uri="{FF2B5EF4-FFF2-40B4-BE49-F238E27FC236}">
                <a16:creationId xmlns="" xmlns:a16="http://schemas.microsoft.com/office/drawing/2014/main" id="{B68D446A-4831-4905-9978-D244C1C0D123}"/>
              </a:ext>
            </a:extLst>
          </p:cNvPr>
          <p:cNvSpPr/>
          <p:nvPr/>
        </p:nvSpPr>
        <p:spPr>
          <a:xfrm>
            <a:off x="5163972" y="1040673"/>
            <a:ext cx="2286427" cy="32480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ko-KR" altLang="en-US" sz="800" dirty="0">
                <a:solidFill>
                  <a:srgbClr val="5F5F5F"/>
                </a:solidFill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이어서</a:t>
            </a:r>
          </a:p>
        </p:txBody>
      </p:sp>
      <p:sp>
        <p:nvSpPr>
          <p:cNvPr id="77" name="타원 6">
            <a:extLst>
              <a:ext uri="{FF2B5EF4-FFF2-40B4-BE49-F238E27FC236}">
                <a16:creationId xmlns="" xmlns:a16="http://schemas.microsoft.com/office/drawing/2014/main" id="{CDA15D28-EDE4-44F3-849A-7EFBE27C0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92" y="2013619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78" name="타원 6">
            <a:extLst>
              <a:ext uri="{FF2B5EF4-FFF2-40B4-BE49-F238E27FC236}">
                <a16:creationId xmlns="" xmlns:a16="http://schemas.microsoft.com/office/drawing/2014/main" id="{CDA15D28-EDE4-44F3-849A-7EFBE27C0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20" y="1434863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1-1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79" name="타원 6">
            <a:extLst>
              <a:ext uri="{FF2B5EF4-FFF2-40B4-BE49-F238E27FC236}">
                <a16:creationId xmlns="" xmlns:a16="http://schemas.microsoft.com/office/drawing/2014/main" id="{CDA15D28-EDE4-44F3-849A-7EFBE27C0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44" y="3276843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3" name="타원 6">
            <a:extLst>
              <a:ext uri="{FF2B5EF4-FFF2-40B4-BE49-F238E27FC236}">
                <a16:creationId xmlns="" xmlns:a16="http://schemas.microsoft.com/office/drawing/2014/main" id="{CDA15D28-EDE4-44F3-849A-7EFBE27C0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41" y="4880432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3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E73011-DC64-48EE-8B2E-EA0E37C0526E}"/>
              </a:ext>
            </a:extLst>
          </p:cNvPr>
          <p:cNvSpPr/>
          <p:nvPr/>
        </p:nvSpPr>
        <p:spPr>
          <a:xfrm>
            <a:off x="537000" y="5765400"/>
            <a:ext cx="2056451" cy="210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rgbClr val="FF0000"/>
                </a:solidFill>
                <a:latin typeface="+mj-lt"/>
              </a:rPr>
              <a:t>입금마감일 </a:t>
            </a:r>
            <a:r>
              <a:rPr lang="en-US" altLang="ko-KR" sz="600" b="1" dirty="0" smtClean="0">
                <a:solidFill>
                  <a:srgbClr val="FF0000"/>
                </a:solidFill>
                <a:latin typeface="+mj-lt"/>
              </a:rPr>
              <a:t>: 2020-12-11 (</a:t>
            </a:r>
            <a:r>
              <a:rPr lang="ko-KR" altLang="en-US" sz="600" b="1" dirty="0" smtClean="0">
                <a:solidFill>
                  <a:srgbClr val="FF0000"/>
                </a:solidFill>
                <a:latin typeface="+mj-lt"/>
              </a:rPr>
              <a:t>금</a:t>
            </a:r>
            <a:r>
              <a:rPr lang="en-US" altLang="ko-KR" sz="600" b="1" dirty="0" smtClean="0">
                <a:solidFill>
                  <a:srgbClr val="FF0000"/>
                </a:solidFill>
                <a:latin typeface="+mj-lt"/>
              </a:rPr>
              <a:t>) 00:00</a:t>
            </a:r>
            <a:endParaRPr lang="ko-KR" altLang="en-US" sz="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6" name="타원 6">
            <a:extLst>
              <a:ext uri="{FF2B5EF4-FFF2-40B4-BE49-F238E27FC236}">
                <a16:creationId xmlns="" xmlns:a16="http://schemas.microsoft.com/office/drawing/2014/main" id="{CDA15D28-EDE4-44F3-849A-7EFBE27C0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29" y="5674471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4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892588" y="1671711"/>
            <a:ext cx="2075190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endParaRPr lang="ko-KR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97F3A0EF-7DF9-492F-A9D5-54FAA05CD61A}"/>
              </a:ext>
            </a:extLst>
          </p:cNvPr>
          <p:cNvSpPr/>
          <p:nvPr/>
        </p:nvSpPr>
        <p:spPr>
          <a:xfrm>
            <a:off x="2821391" y="1446074"/>
            <a:ext cx="130382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33039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결제내역</a:t>
            </a:r>
            <a:endParaRPr kumimoji="1" lang="en-US" altLang="ko-KR" sz="8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2958453" y="1656235"/>
            <a:ext cx="1979405" cy="538782"/>
            <a:chOff x="551287" y="5454825"/>
            <a:chExt cx="1979405" cy="538782"/>
          </a:xfrm>
        </p:grpSpPr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5429D6B5-EF97-43E1-A5B8-A27370AA80C7}"/>
                </a:ext>
              </a:extLst>
            </p:cNvPr>
            <p:cNvSpPr txBox="1"/>
            <p:nvPr/>
          </p:nvSpPr>
          <p:spPr>
            <a:xfrm>
              <a:off x="1884361" y="5468413"/>
              <a:ext cx="6463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600" dirty="0" smtClean="0">
                  <a:solidFill>
                    <a:srgbClr val="333333"/>
                  </a:solidFill>
                  <a:latin typeface="+mn-ea"/>
                </a:rPr>
                <a:t>2020. 12. 24</a:t>
              </a:r>
              <a:endParaRPr lang="ko-KR" altLang="en-US" sz="6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A35D060E-5EFA-49E2-A7BA-763D95EA4C93}"/>
                </a:ext>
              </a:extLst>
            </p:cNvPr>
            <p:cNvSpPr txBox="1"/>
            <p:nvPr/>
          </p:nvSpPr>
          <p:spPr>
            <a:xfrm>
              <a:off x="551287" y="5454825"/>
              <a:ext cx="40107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 b="1">
                  <a:latin typeface="+mj-ea"/>
                  <a:ea typeface="+mj-ea"/>
                </a:defRPr>
              </a:lvl1pPr>
            </a:lstStyle>
            <a:p>
              <a:r>
                <a:rPr lang="ko-KR" altLang="en-US" sz="600" b="0" dirty="0" smtClean="0">
                  <a:latin typeface="+mn-ea"/>
                  <a:ea typeface="+mn-ea"/>
                </a:rPr>
                <a:t>결제일</a:t>
              </a:r>
              <a:endParaRPr lang="ko-KR" altLang="en-US" sz="600" b="0" dirty="0">
                <a:latin typeface="+mn-ea"/>
                <a:ea typeface="+mn-ea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21122004-8780-48BF-938B-7C20ABA65F74}"/>
                </a:ext>
              </a:extLst>
            </p:cNvPr>
            <p:cNvSpPr txBox="1"/>
            <p:nvPr/>
          </p:nvSpPr>
          <p:spPr>
            <a:xfrm>
              <a:off x="551287" y="5631883"/>
              <a:ext cx="4732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 b="1">
                  <a:latin typeface="+mj-ea"/>
                  <a:ea typeface="+mj-ea"/>
                </a:defRPr>
              </a:lvl1pPr>
            </a:lstStyle>
            <a:p>
              <a:r>
                <a:rPr lang="ko-KR" altLang="en-US" sz="600" b="0" dirty="0" smtClean="0">
                  <a:latin typeface="+mn-ea"/>
                  <a:ea typeface="+mn-ea"/>
                </a:rPr>
                <a:t>결제방법</a:t>
              </a:r>
              <a:endParaRPr lang="ko-KR" altLang="en-US" sz="600" b="0" dirty="0">
                <a:latin typeface="+mn-ea"/>
                <a:ea typeface="+mn-ea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7751858E-C5D3-41E0-81FA-A6A11E8AD40D}"/>
                </a:ext>
              </a:extLst>
            </p:cNvPr>
            <p:cNvSpPr txBox="1"/>
            <p:nvPr/>
          </p:nvSpPr>
          <p:spPr>
            <a:xfrm>
              <a:off x="2057485" y="5638677"/>
              <a:ext cx="47320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600" dirty="0" smtClean="0">
                  <a:latin typeface="+mn-ea"/>
                </a:rPr>
                <a:t>신용카드</a:t>
              </a:r>
              <a:endParaRPr lang="ko-KR" altLang="en-US" sz="600" dirty="0">
                <a:latin typeface="+mn-ea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21122004-8780-48BF-938B-7C20ABA65F74}"/>
                </a:ext>
              </a:extLst>
            </p:cNvPr>
            <p:cNvSpPr txBox="1"/>
            <p:nvPr/>
          </p:nvSpPr>
          <p:spPr>
            <a:xfrm>
              <a:off x="551287" y="5808941"/>
              <a:ext cx="4732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 b="1">
                  <a:latin typeface="+mj-ea"/>
                  <a:ea typeface="+mj-ea"/>
                </a:defRPr>
              </a:lvl1pPr>
            </a:lstStyle>
            <a:p>
              <a:r>
                <a:rPr lang="ko-KR" altLang="en-US" sz="600" b="0" dirty="0" smtClean="0">
                  <a:latin typeface="+mn-ea"/>
                  <a:ea typeface="+mn-ea"/>
                </a:rPr>
                <a:t>결제금액</a:t>
              </a:r>
              <a:endParaRPr lang="ko-KR" altLang="en-US" sz="600" b="0" dirty="0">
                <a:latin typeface="+mn-ea"/>
                <a:ea typeface="+mn-ea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="" xmlns:a16="http://schemas.microsoft.com/office/drawing/2014/main" id="{7751858E-C5D3-41E0-81FA-A6A11E8AD40D}"/>
                </a:ext>
              </a:extLst>
            </p:cNvPr>
            <p:cNvSpPr txBox="1"/>
            <p:nvPr/>
          </p:nvSpPr>
          <p:spPr>
            <a:xfrm>
              <a:off x="2017410" y="5808941"/>
              <a:ext cx="5132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600" dirty="0" smtClean="0">
                  <a:solidFill>
                    <a:srgbClr val="FF0000"/>
                  </a:solidFill>
                  <a:latin typeface="+mn-ea"/>
                </a:rPr>
                <a:t>76,000</a:t>
              </a:r>
              <a:r>
                <a:rPr lang="ko-KR" altLang="en-US" sz="600" dirty="0" smtClean="0">
                  <a:solidFill>
                    <a:srgbClr val="FF0000"/>
                  </a:solidFill>
                  <a:latin typeface="+mn-ea"/>
                </a:rPr>
                <a:t>원</a:t>
              </a:r>
              <a:endParaRPr lang="ko-KR" altLang="en-US" sz="600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103" name="직사각형 102"/>
          <p:cNvSpPr/>
          <p:nvPr/>
        </p:nvSpPr>
        <p:spPr>
          <a:xfrm>
            <a:off x="2892588" y="2212920"/>
            <a:ext cx="2075190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endParaRPr lang="ko-KR" altLang="en-US" sz="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2958453" y="2197444"/>
            <a:ext cx="1979405" cy="538782"/>
            <a:chOff x="551287" y="5996034"/>
            <a:chExt cx="1979405" cy="538782"/>
          </a:xfrm>
        </p:grpSpPr>
        <p:sp>
          <p:nvSpPr>
            <p:cNvPr id="105" name="TextBox 104">
              <a:extLst>
                <a:ext uri="{FF2B5EF4-FFF2-40B4-BE49-F238E27FC236}">
                  <a16:creationId xmlns="" xmlns:a16="http://schemas.microsoft.com/office/drawing/2014/main" id="{5429D6B5-EF97-43E1-A5B8-A27370AA80C7}"/>
                </a:ext>
              </a:extLst>
            </p:cNvPr>
            <p:cNvSpPr txBox="1"/>
            <p:nvPr/>
          </p:nvSpPr>
          <p:spPr>
            <a:xfrm>
              <a:off x="1884361" y="6009622"/>
              <a:ext cx="6463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600" dirty="0" smtClean="0">
                  <a:solidFill>
                    <a:srgbClr val="333333"/>
                  </a:solidFill>
                  <a:latin typeface="+mn-ea"/>
                </a:rPr>
                <a:t>2020. 12. 24</a:t>
              </a:r>
              <a:endParaRPr lang="ko-KR" altLang="en-US" sz="6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="" xmlns:a16="http://schemas.microsoft.com/office/drawing/2014/main" id="{A35D060E-5EFA-49E2-A7BA-763D95EA4C93}"/>
                </a:ext>
              </a:extLst>
            </p:cNvPr>
            <p:cNvSpPr txBox="1"/>
            <p:nvPr/>
          </p:nvSpPr>
          <p:spPr>
            <a:xfrm>
              <a:off x="551287" y="5996034"/>
              <a:ext cx="40107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 b="1">
                  <a:latin typeface="+mj-ea"/>
                  <a:ea typeface="+mj-ea"/>
                </a:defRPr>
              </a:lvl1pPr>
            </a:lstStyle>
            <a:p>
              <a:r>
                <a:rPr lang="ko-KR" altLang="en-US" sz="600" b="0" dirty="0" smtClean="0">
                  <a:latin typeface="+mn-ea"/>
                  <a:ea typeface="+mn-ea"/>
                </a:rPr>
                <a:t>결제일</a:t>
              </a:r>
              <a:endParaRPr lang="ko-KR" altLang="en-US" sz="600" b="0" dirty="0">
                <a:latin typeface="+mn-ea"/>
                <a:ea typeface="+mn-ea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="" xmlns:a16="http://schemas.microsoft.com/office/drawing/2014/main" id="{21122004-8780-48BF-938B-7C20ABA65F74}"/>
                </a:ext>
              </a:extLst>
            </p:cNvPr>
            <p:cNvSpPr txBox="1"/>
            <p:nvPr/>
          </p:nvSpPr>
          <p:spPr>
            <a:xfrm>
              <a:off x="551287" y="6173092"/>
              <a:ext cx="4732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 b="1">
                  <a:latin typeface="+mj-ea"/>
                  <a:ea typeface="+mj-ea"/>
                </a:defRPr>
              </a:lvl1pPr>
            </a:lstStyle>
            <a:p>
              <a:r>
                <a:rPr lang="ko-KR" altLang="en-US" sz="600" b="0" dirty="0" smtClean="0">
                  <a:latin typeface="+mn-ea"/>
                  <a:ea typeface="+mn-ea"/>
                </a:rPr>
                <a:t>결제방법</a:t>
              </a:r>
              <a:endParaRPr lang="ko-KR" altLang="en-US" sz="600" b="0" dirty="0">
                <a:latin typeface="+mn-ea"/>
                <a:ea typeface="+mn-ea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7751858E-C5D3-41E0-81FA-A6A11E8AD40D}"/>
                </a:ext>
              </a:extLst>
            </p:cNvPr>
            <p:cNvSpPr txBox="1"/>
            <p:nvPr/>
          </p:nvSpPr>
          <p:spPr>
            <a:xfrm>
              <a:off x="2129620" y="6179886"/>
              <a:ext cx="40107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600" dirty="0" smtClean="0">
                  <a:latin typeface="+mn-ea"/>
                </a:rPr>
                <a:t>포인트</a:t>
              </a:r>
              <a:endParaRPr lang="ko-KR" altLang="en-US" sz="600" dirty="0">
                <a:latin typeface="+mn-ea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21122004-8780-48BF-938B-7C20ABA65F74}"/>
                </a:ext>
              </a:extLst>
            </p:cNvPr>
            <p:cNvSpPr txBox="1"/>
            <p:nvPr/>
          </p:nvSpPr>
          <p:spPr>
            <a:xfrm>
              <a:off x="551287" y="6350150"/>
              <a:ext cx="4732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 b="1">
                  <a:latin typeface="+mj-ea"/>
                  <a:ea typeface="+mj-ea"/>
                </a:defRPr>
              </a:lvl1pPr>
            </a:lstStyle>
            <a:p>
              <a:r>
                <a:rPr lang="ko-KR" altLang="en-US" sz="600" b="0" dirty="0" smtClean="0">
                  <a:latin typeface="+mn-ea"/>
                  <a:ea typeface="+mn-ea"/>
                </a:rPr>
                <a:t>결제금액</a:t>
              </a:r>
              <a:endParaRPr lang="ko-KR" altLang="en-US" sz="600" b="0" dirty="0">
                <a:latin typeface="+mn-ea"/>
                <a:ea typeface="+mn-ea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7751858E-C5D3-41E0-81FA-A6A11E8AD40D}"/>
                </a:ext>
              </a:extLst>
            </p:cNvPr>
            <p:cNvSpPr txBox="1"/>
            <p:nvPr/>
          </p:nvSpPr>
          <p:spPr>
            <a:xfrm>
              <a:off x="2017410" y="6350150"/>
              <a:ext cx="5132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600" dirty="0" smtClean="0">
                  <a:solidFill>
                    <a:srgbClr val="FF0000"/>
                  </a:solidFill>
                  <a:latin typeface="+mn-ea"/>
                </a:rPr>
                <a:t>10,000</a:t>
              </a:r>
              <a:r>
                <a:rPr lang="ko-KR" altLang="en-US" sz="600" dirty="0" smtClean="0">
                  <a:solidFill>
                    <a:srgbClr val="FF0000"/>
                  </a:solidFill>
                  <a:latin typeface="+mn-ea"/>
                </a:rPr>
                <a:t>원</a:t>
              </a:r>
              <a:endParaRPr lang="ko-KR" altLang="en-US" sz="600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111" name="타원 6">
            <a:extLst>
              <a:ext uri="{FF2B5EF4-FFF2-40B4-BE49-F238E27FC236}">
                <a16:creationId xmlns="" xmlns:a16="http://schemas.microsoft.com/office/drawing/2014/main" id="{CDA15D28-EDE4-44F3-849A-7EFBE27C0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7761" y="1435110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5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12" name="타원 6">
            <a:extLst>
              <a:ext uri="{FF2B5EF4-FFF2-40B4-BE49-F238E27FC236}">
                <a16:creationId xmlns="" xmlns:a16="http://schemas.microsoft.com/office/drawing/2014/main" id="{CDA15D28-EDE4-44F3-849A-7EFBE27C0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846" y="2824218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6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13" name="타원 6">
            <a:extLst>
              <a:ext uri="{FF2B5EF4-FFF2-40B4-BE49-F238E27FC236}">
                <a16:creationId xmlns="" xmlns:a16="http://schemas.microsoft.com/office/drawing/2014/main" id="{CDA15D28-EDE4-44F3-849A-7EFBE27C0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147" y="3084668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7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14" name="타원 6">
            <a:extLst>
              <a:ext uri="{FF2B5EF4-FFF2-40B4-BE49-F238E27FC236}">
                <a16:creationId xmlns="" xmlns:a16="http://schemas.microsoft.com/office/drawing/2014/main" id="{CDA15D28-EDE4-44F3-849A-7EFBE27C0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774" y="3244994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7</a:t>
            </a:r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-2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15" name="타원 6">
            <a:extLst>
              <a:ext uri="{FF2B5EF4-FFF2-40B4-BE49-F238E27FC236}">
                <a16:creationId xmlns="" xmlns:a16="http://schemas.microsoft.com/office/drawing/2014/main" id="{CDA15D28-EDE4-44F3-849A-7EFBE27C0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384" y="3282765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7</a:t>
            </a:r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-1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16" name="타원 118">
            <a:extLst>
              <a:ext uri="{FF2B5EF4-FFF2-40B4-BE49-F238E27FC236}">
                <a16:creationId xmlns="" xmlns:a16="http://schemas.microsoft.com/office/drawing/2014/main" id="{604F457E-1D0D-400E-9F33-0B942F1AD51A}"/>
              </a:ext>
            </a:extLst>
          </p:cNvPr>
          <p:cNvSpPr/>
          <p:nvPr/>
        </p:nvSpPr>
        <p:spPr>
          <a:xfrm>
            <a:off x="5089869" y="5478431"/>
            <a:ext cx="197378" cy="197125"/>
          </a:xfrm>
          <a:custGeom>
            <a:avLst/>
            <a:gdLst>
              <a:gd name="connsiteX0" fmla="*/ 0 w 238291"/>
              <a:gd name="connsiteY0" fmla="*/ 119146 h 238291"/>
              <a:gd name="connsiteX1" fmla="*/ 119146 w 238291"/>
              <a:gd name="connsiteY1" fmla="*/ 0 h 238291"/>
              <a:gd name="connsiteX2" fmla="*/ 238292 w 238291"/>
              <a:gd name="connsiteY2" fmla="*/ 119146 h 238291"/>
              <a:gd name="connsiteX3" fmla="*/ 119146 w 238291"/>
              <a:gd name="connsiteY3" fmla="*/ 238292 h 238291"/>
              <a:gd name="connsiteX4" fmla="*/ 0 w 238291"/>
              <a:gd name="connsiteY4" fmla="*/ 119146 h 238291"/>
              <a:gd name="connsiteX0" fmla="*/ 0 w 246028"/>
              <a:gd name="connsiteY0" fmla="*/ 119146 h 241560"/>
              <a:gd name="connsiteX1" fmla="*/ 119146 w 246028"/>
              <a:gd name="connsiteY1" fmla="*/ 0 h 241560"/>
              <a:gd name="connsiteX2" fmla="*/ 238292 w 246028"/>
              <a:gd name="connsiteY2" fmla="*/ 119146 h 241560"/>
              <a:gd name="connsiteX3" fmla="*/ 224908 w 246028"/>
              <a:gd name="connsiteY3" fmla="*/ 200354 h 241560"/>
              <a:gd name="connsiteX4" fmla="*/ 119146 w 246028"/>
              <a:gd name="connsiteY4" fmla="*/ 238292 h 241560"/>
              <a:gd name="connsiteX5" fmla="*/ 0 w 246028"/>
              <a:gd name="connsiteY5" fmla="*/ 119146 h 241560"/>
              <a:gd name="connsiteX0" fmla="*/ 0 w 243421"/>
              <a:gd name="connsiteY0" fmla="*/ 119146 h 241560"/>
              <a:gd name="connsiteX1" fmla="*/ 119146 w 243421"/>
              <a:gd name="connsiteY1" fmla="*/ 0 h 241560"/>
              <a:gd name="connsiteX2" fmla="*/ 238292 w 243421"/>
              <a:gd name="connsiteY2" fmla="*/ 119146 h 241560"/>
              <a:gd name="connsiteX3" fmla="*/ 224908 w 243421"/>
              <a:gd name="connsiteY3" fmla="*/ 200354 h 241560"/>
              <a:gd name="connsiteX4" fmla="*/ 119146 w 243421"/>
              <a:gd name="connsiteY4" fmla="*/ 238292 h 241560"/>
              <a:gd name="connsiteX5" fmla="*/ 0 w 243421"/>
              <a:gd name="connsiteY5" fmla="*/ 119146 h 241560"/>
              <a:gd name="connsiteX0" fmla="*/ 0 w 243421"/>
              <a:gd name="connsiteY0" fmla="*/ 119146 h 242623"/>
              <a:gd name="connsiteX1" fmla="*/ 119146 w 243421"/>
              <a:gd name="connsiteY1" fmla="*/ 0 h 242623"/>
              <a:gd name="connsiteX2" fmla="*/ 238292 w 243421"/>
              <a:gd name="connsiteY2" fmla="*/ 119146 h 242623"/>
              <a:gd name="connsiteX3" fmla="*/ 224908 w 243421"/>
              <a:gd name="connsiteY3" fmla="*/ 200354 h 242623"/>
              <a:gd name="connsiteX4" fmla="*/ 119146 w 243421"/>
              <a:gd name="connsiteY4" fmla="*/ 238292 h 242623"/>
              <a:gd name="connsiteX5" fmla="*/ 0 w 243421"/>
              <a:gd name="connsiteY5" fmla="*/ 119146 h 242623"/>
              <a:gd name="connsiteX0" fmla="*/ 0 w 250314"/>
              <a:gd name="connsiteY0" fmla="*/ 119146 h 259557"/>
              <a:gd name="connsiteX1" fmla="*/ 119146 w 250314"/>
              <a:gd name="connsiteY1" fmla="*/ 0 h 259557"/>
              <a:gd name="connsiteX2" fmla="*/ 238292 w 250314"/>
              <a:gd name="connsiteY2" fmla="*/ 119146 h 259557"/>
              <a:gd name="connsiteX3" fmla="*/ 246340 w 250314"/>
              <a:gd name="connsiteY3" fmla="*/ 240836 h 259557"/>
              <a:gd name="connsiteX4" fmla="*/ 119146 w 250314"/>
              <a:gd name="connsiteY4" fmla="*/ 238292 h 259557"/>
              <a:gd name="connsiteX5" fmla="*/ 0 w 250314"/>
              <a:gd name="connsiteY5" fmla="*/ 119146 h 259557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47339"/>
              <a:gd name="connsiteY0" fmla="*/ 119146 h 255096"/>
              <a:gd name="connsiteX1" fmla="*/ 119146 w 247339"/>
              <a:gd name="connsiteY1" fmla="*/ 0 h 255096"/>
              <a:gd name="connsiteX2" fmla="*/ 238292 w 247339"/>
              <a:gd name="connsiteY2" fmla="*/ 119146 h 255096"/>
              <a:gd name="connsiteX3" fmla="*/ 246340 w 247339"/>
              <a:gd name="connsiteY3" fmla="*/ 240836 h 255096"/>
              <a:gd name="connsiteX4" fmla="*/ 119146 w 247339"/>
              <a:gd name="connsiteY4" fmla="*/ 238292 h 255096"/>
              <a:gd name="connsiteX5" fmla="*/ 0 w 247339"/>
              <a:gd name="connsiteY5" fmla="*/ 119146 h 255096"/>
              <a:gd name="connsiteX0" fmla="*/ 0 w 247339"/>
              <a:gd name="connsiteY0" fmla="*/ 119146 h 254579"/>
              <a:gd name="connsiteX1" fmla="*/ 119146 w 247339"/>
              <a:gd name="connsiteY1" fmla="*/ 0 h 254579"/>
              <a:gd name="connsiteX2" fmla="*/ 238292 w 247339"/>
              <a:gd name="connsiteY2" fmla="*/ 119146 h 254579"/>
              <a:gd name="connsiteX3" fmla="*/ 246340 w 247339"/>
              <a:gd name="connsiteY3" fmla="*/ 240836 h 254579"/>
              <a:gd name="connsiteX4" fmla="*/ 119146 w 247339"/>
              <a:gd name="connsiteY4" fmla="*/ 238292 h 254579"/>
              <a:gd name="connsiteX5" fmla="*/ 0 w 247339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45075"/>
              <a:gd name="connsiteX1" fmla="*/ 119146 w 247583"/>
              <a:gd name="connsiteY1" fmla="*/ 0 h 245075"/>
              <a:gd name="connsiteX2" fmla="*/ 238292 w 247583"/>
              <a:gd name="connsiteY2" fmla="*/ 119146 h 245075"/>
              <a:gd name="connsiteX3" fmla="*/ 246340 w 247583"/>
              <a:gd name="connsiteY3" fmla="*/ 240836 h 245075"/>
              <a:gd name="connsiteX4" fmla="*/ 119146 w 247583"/>
              <a:gd name="connsiteY4" fmla="*/ 238292 h 245075"/>
              <a:gd name="connsiteX5" fmla="*/ 0 w 247583"/>
              <a:gd name="connsiteY5" fmla="*/ 119146 h 245075"/>
              <a:gd name="connsiteX0" fmla="*/ 0 w 241211"/>
              <a:gd name="connsiteY0" fmla="*/ 119146 h 246310"/>
              <a:gd name="connsiteX1" fmla="*/ 119146 w 241211"/>
              <a:gd name="connsiteY1" fmla="*/ 0 h 246310"/>
              <a:gd name="connsiteX2" fmla="*/ 238292 w 241211"/>
              <a:gd name="connsiteY2" fmla="*/ 119146 h 246310"/>
              <a:gd name="connsiteX3" fmla="*/ 239196 w 241211"/>
              <a:gd name="connsiteY3" fmla="*/ 228929 h 246310"/>
              <a:gd name="connsiteX4" fmla="*/ 119146 w 241211"/>
              <a:gd name="connsiteY4" fmla="*/ 238292 h 246310"/>
              <a:gd name="connsiteX5" fmla="*/ 0 w 241211"/>
              <a:gd name="connsiteY5" fmla="*/ 119146 h 246310"/>
              <a:gd name="connsiteX0" fmla="*/ 0 w 241211"/>
              <a:gd name="connsiteY0" fmla="*/ 119146 h 238969"/>
              <a:gd name="connsiteX1" fmla="*/ 119146 w 241211"/>
              <a:gd name="connsiteY1" fmla="*/ 0 h 238969"/>
              <a:gd name="connsiteX2" fmla="*/ 238292 w 241211"/>
              <a:gd name="connsiteY2" fmla="*/ 119146 h 238969"/>
              <a:gd name="connsiteX3" fmla="*/ 239196 w 241211"/>
              <a:gd name="connsiteY3" fmla="*/ 228929 h 238969"/>
              <a:gd name="connsiteX4" fmla="*/ 119146 w 241211"/>
              <a:gd name="connsiteY4" fmla="*/ 238292 h 238969"/>
              <a:gd name="connsiteX5" fmla="*/ 0 w 241211"/>
              <a:gd name="connsiteY5" fmla="*/ 119146 h 238969"/>
              <a:gd name="connsiteX0" fmla="*/ 0 w 241211"/>
              <a:gd name="connsiteY0" fmla="*/ 119146 h 238354"/>
              <a:gd name="connsiteX1" fmla="*/ 119146 w 241211"/>
              <a:gd name="connsiteY1" fmla="*/ 0 h 238354"/>
              <a:gd name="connsiteX2" fmla="*/ 238292 w 241211"/>
              <a:gd name="connsiteY2" fmla="*/ 119146 h 238354"/>
              <a:gd name="connsiteX3" fmla="*/ 239196 w 241211"/>
              <a:gd name="connsiteY3" fmla="*/ 228929 h 238354"/>
              <a:gd name="connsiteX4" fmla="*/ 119146 w 241211"/>
              <a:gd name="connsiteY4" fmla="*/ 238292 h 238354"/>
              <a:gd name="connsiteX5" fmla="*/ 0 w 241211"/>
              <a:gd name="connsiteY5" fmla="*/ 119146 h 238354"/>
              <a:gd name="connsiteX0" fmla="*/ 0 w 241628"/>
              <a:gd name="connsiteY0" fmla="*/ 119146 h 238354"/>
              <a:gd name="connsiteX1" fmla="*/ 119146 w 241628"/>
              <a:gd name="connsiteY1" fmla="*/ 0 h 238354"/>
              <a:gd name="connsiteX2" fmla="*/ 238292 w 241628"/>
              <a:gd name="connsiteY2" fmla="*/ 119146 h 238354"/>
              <a:gd name="connsiteX3" fmla="*/ 239196 w 241628"/>
              <a:gd name="connsiteY3" fmla="*/ 228929 h 238354"/>
              <a:gd name="connsiteX4" fmla="*/ 119146 w 241628"/>
              <a:gd name="connsiteY4" fmla="*/ 238292 h 238354"/>
              <a:gd name="connsiteX5" fmla="*/ 0 w 241628"/>
              <a:gd name="connsiteY5" fmla="*/ 119146 h 238354"/>
              <a:gd name="connsiteX0" fmla="*/ 0 w 241475"/>
              <a:gd name="connsiteY0" fmla="*/ 119146 h 238354"/>
              <a:gd name="connsiteX1" fmla="*/ 119146 w 241475"/>
              <a:gd name="connsiteY1" fmla="*/ 0 h 238354"/>
              <a:gd name="connsiteX2" fmla="*/ 238292 w 241475"/>
              <a:gd name="connsiteY2" fmla="*/ 119146 h 238354"/>
              <a:gd name="connsiteX3" fmla="*/ 239196 w 241475"/>
              <a:gd name="connsiteY3" fmla="*/ 228929 h 238354"/>
              <a:gd name="connsiteX4" fmla="*/ 119146 w 241475"/>
              <a:gd name="connsiteY4" fmla="*/ 238292 h 238354"/>
              <a:gd name="connsiteX5" fmla="*/ 0 w 241475"/>
              <a:gd name="connsiteY5" fmla="*/ 119146 h 238354"/>
              <a:gd name="connsiteX0" fmla="*/ 0 w 241475"/>
              <a:gd name="connsiteY0" fmla="*/ 119146 h 238293"/>
              <a:gd name="connsiteX1" fmla="*/ 119146 w 241475"/>
              <a:gd name="connsiteY1" fmla="*/ 0 h 238293"/>
              <a:gd name="connsiteX2" fmla="*/ 238292 w 241475"/>
              <a:gd name="connsiteY2" fmla="*/ 119146 h 238293"/>
              <a:gd name="connsiteX3" fmla="*/ 239196 w 241475"/>
              <a:gd name="connsiteY3" fmla="*/ 228929 h 238293"/>
              <a:gd name="connsiteX4" fmla="*/ 119146 w 241475"/>
              <a:gd name="connsiteY4" fmla="*/ 238292 h 238293"/>
              <a:gd name="connsiteX5" fmla="*/ 0 w 241475"/>
              <a:gd name="connsiteY5" fmla="*/ 119146 h 238293"/>
              <a:gd name="connsiteX0" fmla="*/ 0 w 248248"/>
              <a:gd name="connsiteY0" fmla="*/ 119146 h 246326"/>
              <a:gd name="connsiteX1" fmla="*/ 119146 w 248248"/>
              <a:gd name="connsiteY1" fmla="*/ 0 h 246326"/>
              <a:gd name="connsiteX2" fmla="*/ 238292 w 248248"/>
              <a:gd name="connsiteY2" fmla="*/ 119146 h 246326"/>
              <a:gd name="connsiteX3" fmla="*/ 237679 w 248248"/>
              <a:gd name="connsiteY3" fmla="*/ 233481 h 246326"/>
              <a:gd name="connsiteX4" fmla="*/ 119146 w 248248"/>
              <a:gd name="connsiteY4" fmla="*/ 238292 h 246326"/>
              <a:gd name="connsiteX5" fmla="*/ 0 w 248248"/>
              <a:gd name="connsiteY5" fmla="*/ 119146 h 246326"/>
              <a:gd name="connsiteX0" fmla="*/ 0 w 248248"/>
              <a:gd name="connsiteY0" fmla="*/ 119146 h 238295"/>
              <a:gd name="connsiteX1" fmla="*/ 119146 w 248248"/>
              <a:gd name="connsiteY1" fmla="*/ 0 h 238295"/>
              <a:gd name="connsiteX2" fmla="*/ 238292 w 248248"/>
              <a:gd name="connsiteY2" fmla="*/ 119146 h 238295"/>
              <a:gd name="connsiteX3" fmla="*/ 237679 w 248248"/>
              <a:gd name="connsiteY3" fmla="*/ 233481 h 238295"/>
              <a:gd name="connsiteX4" fmla="*/ 119146 w 248248"/>
              <a:gd name="connsiteY4" fmla="*/ 238292 h 238295"/>
              <a:gd name="connsiteX5" fmla="*/ 0 w 248248"/>
              <a:gd name="connsiteY5" fmla="*/ 119146 h 238295"/>
              <a:gd name="connsiteX0" fmla="*/ 0 w 240986"/>
              <a:gd name="connsiteY0" fmla="*/ 119146 h 238295"/>
              <a:gd name="connsiteX1" fmla="*/ 119146 w 240986"/>
              <a:gd name="connsiteY1" fmla="*/ 0 h 238295"/>
              <a:gd name="connsiteX2" fmla="*/ 238292 w 240986"/>
              <a:gd name="connsiteY2" fmla="*/ 119146 h 238295"/>
              <a:gd name="connsiteX3" fmla="*/ 237679 w 240986"/>
              <a:gd name="connsiteY3" fmla="*/ 233481 h 238295"/>
              <a:gd name="connsiteX4" fmla="*/ 119146 w 240986"/>
              <a:gd name="connsiteY4" fmla="*/ 238292 h 238295"/>
              <a:gd name="connsiteX5" fmla="*/ 0 w 240986"/>
              <a:gd name="connsiteY5" fmla="*/ 119146 h 238295"/>
              <a:gd name="connsiteX0" fmla="*/ 0 w 240530"/>
              <a:gd name="connsiteY0" fmla="*/ 119146 h 238295"/>
              <a:gd name="connsiteX1" fmla="*/ 119146 w 240530"/>
              <a:gd name="connsiteY1" fmla="*/ 0 h 238295"/>
              <a:gd name="connsiteX2" fmla="*/ 238292 w 240530"/>
              <a:gd name="connsiteY2" fmla="*/ 119146 h 238295"/>
              <a:gd name="connsiteX3" fmla="*/ 237679 w 240530"/>
              <a:gd name="connsiteY3" fmla="*/ 233481 h 238295"/>
              <a:gd name="connsiteX4" fmla="*/ 119146 w 240530"/>
              <a:gd name="connsiteY4" fmla="*/ 238292 h 238295"/>
              <a:gd name="connsiteX5" fmla="*/ 0 w 240530"/>
              <a:gd name="connsiteY5" fmla="*/ 119146 h 238295"/>
              <a:gd name="connsiteX0" fmla="*/ 0 w 240530"/>
              <a:gd name="connsiteY0" fmla="*/ 119146 h 238293"/>
              <a:gd name="connsiteX1" fmla="*/ 119146 w 240530"/>
              <a:gd name="connsiteY1" fmla="*/ 0 h 238293"/>
              <a:gd name="connsiteX2" fmla="*/ 238292 w 240530"/>
              <a:gd name="connsiteY2" fmla="*/ 119146 h 238293"/>
              <a:gd name="connsiteX3" fmla="*/ 237679 w 240530"/>
              <a:gd name="connsiteY3" fmla="*/ 233481 h 238293"/>
              <a:gd name="connsiteX4" fmla="*/ 119146 w 240530"/>
              <a:gd name="connsiteY4" fmla="*/ 238292 h 238293"/>
              <a:gd name="connsiteX5" fmla="*/ 0 w 240530"/>
              <a:gd name="connsiteY5" fmla="*/ 119146 h 238293"/>
              <a:gd name="connsiteX0" fmla="*/ 0 w 239239"/>
              <a:gd name="connsiteY0" fmla="*/ 119146 h 238293"/>
              <a:gd name="connsiteX1" fmla="*/ 119146 w 239239"/>
              <a:gd name="connsiteY1" fmla="*/ 0 h 238293"/>
              <a:gd name="connsiteX2" fmla="*/ 238292 w 239239"/>
              <a:gd name="connsiteY2" fmla="*/ 119146 h 238293"/>
              <a:gd name="connsiteX3" fmla="*/ 237679 w 239239"/>
              <a:gd name="connsiteY3" fmla="*/ 233481 h 238293"/>
              <a:gd name="connsiteX4" fmla="*/ 119146 w 239239"/>
              <a:gd name="connsiteY4" fmla="*/ 238292 h 238293"/>
              <a:gd name="connsiteX5" fmla="*/ 0 w 239239"/>
              <a:gd name="connsiteY5" fmla="*/ 119146 h 238293"/>
              <a:gd name="connsiteX0" fmla="*/ 0 w 247225"/>
              <a:gd name="connsiteY0" fmla="*/ 119146 h 246332"/>
              <a:gd name="connsiteX1" fmla="*/ 119146 w 247225"/>
              <a:gd name="connsiteY1" fmla="*/ 0 h 246332"/>
              <a:gd name="connsiteX2" fmla="*/ 238292 w 247225"/>
              <a:gd name="connsiteY2" fmla="*/ 119146 h 246332"/>
              <a:gd name="connsiteX3" fmla="*/ 236920 w 247225"/>
              <a:gd name="connsiteY3" fmla="*/ 234998 h 246332"/>
              <a:gd name="connsiteX4" fmla="*/ 119146 w 247225"/>
              <a:gd name="connsiteY4" fmla="*/ 238292 h 246332"/>
              <a:gd name="connsiteX5" fmla="*/ 0 w 247225"/>
              <a:gd name="connsiteY5" fmla="*/ 119146 h 246332"/>
              <a:gd name="connsiteX0" fmla="*/ 0 w 247225"/>
              <a:gd name="connsiteY0" fmla="*/ 119146 h 238520"/>
              <a:gd name="connsiteX1" fmla="*/ 119146 w 247225"/>
              <a:gd name="connsiteY1" fmla="*/ 0 h 238520"/>
              <a:gd name="connsiteX2" fmla="*/ 238292 w 247225"/>
              <a:gd name="connsiteY2" fmla="*/ 119146 h 238520"/>
              <a:gd name="connsiteX3" fmla="*/ 236920 w 247225"/>
              <a:gd name="connsiteY3" fmla="*/ 234998 h 238520"/>
              <a:gd name="connsiteX4" fmla="*/ 119146 w 247225"/>
              <a:gd name="connsiteY4" fmla="*/ 238292 h 238520"/>
              <a:gd name="connsiteX5" fmla="*/ 0 w 247225"/>
              <a:gd name="connsiteY5" fmla="*/ 119146 h 238520"/>
              <a:gd name="connsiteX0" fmla="*/ 0 w 238828"/>
              <a:gd name="connsiteY0" fmla="*/ 119146 h 238520"/>
              <a:gd name="connsiteX1" fmla="*/ 119146 w 238828"/>
              <a:gd name="connsiteY1" fmla="*/ 0 h 238520"/>
              <a:gd name="connsiteX2" fmla="*/ 238292 w 238828"/>
              <a:gd name="connsiteY2" fmla="*/ 119146 h 238520"/>
              <a:gd name="connsiteX3" fmla="*/ 236920 w 238828"/>
              <a:gd name="connsiteY3" fmla="*/ 234998 h 238520"/>
              <a:gd name="connsiteX4" fmla="*/ 119146 w 238828"/>
              <a:gd name="connsiteY4" fmla="*/ 238292 h 238520"/>
              <a:gd name="connsiteX5" fmla="*/ 0 w 238828"/>
              <a:gd name="connsiteY5" fmla="*/ 119146 h 23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28" h="238520">
                <a:moveTo>
                  <a:pt x="0" y="119146"/>
                </a:moveTo>
                <a:cubicBezTo>
                  <a:pt x="0" y="53343"/>
                  <a:pt x="53343" y="0"/>
                  <a:pt x="119146" y="0"/>
                </a:cubicBezTo>
                <a:cubicBezTo>
                  <a:pt x="184949" y="0"/>
                  <a:pt x="237631" y="54183"/>
                  <a:pt x="238292" y="119146"/>
                </a:cubicBezTo>
                <a:cubicBezTo>
                  <a:pt x="238953" y="184109"/>
                  <a:pt x="239456" y="239396"/>
                  <a:pt x="236920" y="234998"/>
                </a:cubicBezTo>
                <a:cubicBezTo>
                  <a:pt x="239485" y="236226"/>
                  <a:pt x="173049" y="239391"/>
                  <a:pt x="119146" y="238292"/>
                </a:cubicBezTo>
                <a:cubicBezTo>
                  <a:pt x="65243" y="237193"/>
                  <a:pt x="0" y="184949"/>
                  <a:pt x="0" y="119146"/>
                </a:cubicBezTo>
                <a:close/>
              </a:path>
            </a:pathLst>
          </a:cu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맑은 고딕"/>
                <a:cs typeface="Segoe UI" panose="020B0502040204020203" pitchFamily="34" charset="0"/>
              </a:rPr>
              <a:t>9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맑은 고딕"/>
              <a:cs typeface="Segoe UI" panose="020B0502040204020203" pitchFamily="34" charset="0"/>
            </a:endParaRPr>
          </a:p>
        </p:txBody>
      </p:sp>
      <p:sp>
        <p:nvSpPr>
          <p:cNvPr id="118" name="타원 118">
            <a:extLst>
              <a:ext uri="{FF2B5EF4-FFF2-40B4-BE49-F238E27FC236}">
                <a16:creationId xmlns="" xmlns:a16="http://schemas.microsoft.com/office/drawing/2014/main" id="{604F457E-1D0D-400E-9F33-0B942F1AD51A}"/>
              </a:ext>
            </a:extLst>
          </p:cNvPr>
          <p:cNvSpPr/>
          <p:nvPr/>
        </p:nvSpPr>
        <p:spPr>
          <a:xfrm>
            <a:off x="6508923" y="2424569"/>
            <a:ext cx="197378" cy="197125"/>
          </a:xfrm>
          <a:custGeom>
            <a:avLst/>
            <a:gdLst>
              <a:gd name="connsiteX0" fmla="*/ 0 w 238291"/>
              <a:gd name="connsiteY0" fmla="*/ 119146 h 238291"/>
              <a:gd name="connsiteX1" fmla="*/ 119146 w 238291"/>
              <a:gd name="connsiteY1" fmla="*/ 0 h 238291"/>
              <a:gd name="connsiteX2" fmla="*/ 238292 w 238291"/>
              <a:gd name="connsiteY2" fmla="*/ 119146 h 238291"/>
              <a:gd name="connsiteX3" fmla="*/ 119146 w 238291"/>
              <a:gd name="connsiteY3" fmla="*/ 238292 h 238291"/>
              <a:gd name="connsiteX4" fmla="*/ 0 w 238291"/>
              <a:gd name="connsiteY4" fmla="*/ 119146 h 238291"/>
              <a:gd name="connsiteX0" fmla="*/ 0 w 246028"/>
              <a:gd name="connsiteY0" fmla="*/ 119146 h 241560"/>
              <a:gd name="connsiteX1" fmla="*/ 119146 w 246028"/>
              <a:gd name="connsiteY1" fmla="*/ 0 h 241560"/>
              <a:gd name="connsiteX2" fmla="*/ 238292 w 246028"/>
              <a:gd name="connsiteY2" fmla="*/ 119146 h 241560"/>
              <a:gd name="connsiteX3" fmla="*/ 224908 w 246028"/>
              <a:gd name="connsiteY3" fmla="*/ 200354 h 241560"/>
              <a:gd name="connsiteX4" fmla="*/ 119146 w 246028"/>
              <a:gd name="connsiteY4" fmla="*/ 238292 h 241560"/>
              <a:gd name="connsiteX5" fmla="*/ 0 w 246028"/>
              <a:gd name="connsiteY5" fmla="*/ 119146 h 241560"/>
              <a:gd name="connsiteX0" fmla="*/ 0 w 243421"/>
              <a:gd name="connsiteY0" fmla="*/ 119146 h 241560"/>
              <a:gd name="connsiteX1" fmla="*/ 119146 w 243421"/>
              <a:gd name="connsiteY1" fmla="*/ 0 h 241560"/>
              <a:gd name="connsiteX2" fmla="*/ 238292 w 243421"/>
              <a:gd name="connsiteY2" fmla="*/ 119146 h 241560"/>
              <a:gd name="connsiteX3" fmla="*/ 224908 w 243421"/>
              <a:gd name="connsiteY3" fmla="*/ 200354 h 241560"/>
              <a:gd name="connsiteX4" fmla="*/ 119146 w 243421"/>
              <a:gd name="connsiteY4" fmla="*/ 238292 h 241560"/>
              <a:gd name="connsiteX5" fmla="*/ 0 w 243421"/>
              <a:gd name="connsiteY5" fmla="*/ 119146 h 241560"/>
              <a:gd name="connsiteX0" fmla="*/ 0 w 243421"/>
              <a:gd name="connsiteY0" fmla="*/ 119146 h 242623"/>
              <a:gd name="connsiteX1" fmla="*/ 119146 w 243421"/>
              <a:gd name="connsiteY1" fmla="*/ 0 h 242623"/>
              <a:gd name="connsiteX2" fmla="*/ 238292 w 243421"/>
              <a:gd name="connsiteY2" fmla="*/ 119146 h 242623"/>
              <a:gd name="connsiteX3" fmla="*/ 224908 w 243421"/>
              <a:gd name="connsiteY3" fmla="*/ 200354 h 242623"/>
              <a:gd name="connsiteX4" fmla="*/ 119146 w 243421"/>
              <a:gd name="connsiteY4" fmla="*/ 238292 h 242623"/>
              <a:gd name="connsiteX5" fmla="*/ 0 w 243421"/>
              <a:gd name="connsiteY5" fmla="*/ 119146 h 242623"/>
              <a:gd name="connsiteX0" fmla="*/ 0 w 250314"/>
              <a:gd name="connsiteY0" fmla="*/ 119146 h 259557"/>
              <a:gd name="connsiteX1" fmla="*/ 119146 w 250314"/>
              <a:gd name="connsiteY1" fmla="*/ 0 h 259557"/>
              <a:gd name="connsiteX2" fmla="*/ 238292 w 250314"/>
              <a:gd name="connsiteY2" fmla="*/ 119146 h 259557"/>
              <a:gd name="connsiteX3" fmla="*/ 246340 w 250314"/>
              <a:gd name="connsiteY3" fmla="*/ 240836 h 259557"/>
              <a:gd name="connsiteX4" fmla="*/ 119146 w 250314"/>
              <a:gd name="connsiteY4" fmla="*/ 238292 h 259557"/>
              <a:gd name="connsiteX5" fmla="*/ 0 w 250314"/>
              <a:gd name="connsiteY5" fmla="*/ 119146 h 259557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47339"/>
              <a:gd name="connsiteY0" fmla="*/ 119146 h 255096"/>
              <a:gd name="connsiteX1" fmla="*/ 119146 w 247339"/>
              <a:gd name="connsiteY1" fmla="*/ 0 h 255096"/>
              <a:gd name="connsiteX2" fmla="*/ 238292 w 247339"/>
              <a:gd name="connsiteY2" fmla="*/ 119146 h 255096"/>
              <a:gd name="connsiteX3" fmla="*/ 246340 w 247339"/>
              <a:gd name="connsiteY3" fmla="*/ 240836 h 255096"/>
              <a:gd name="connsiteX4" fmla="*/ 119146 w 247339"/>
              <a:gd name="connsiteY4" fmla="*/ 238292 h 255096"/>
              <a:gd name="connsiteX5" fmla="*/ 0 w 247339"/>
              <a:gd name="connsiteY5" fmla="*/ 119146 h 255096"/>
              <a:gd name="connsiteX0" fmla="*/ 0 w 247339"/>
              <a:gd name="connsiteY0" fmla="*/ 119146 h 254579"/>
              <a:gd name="connsiteX1" fmla="*/ 119146 w 247339"/>
              <a:gd name="connsiteY1" fmla="*/ 0 h 254579"/>
              <a:gd name="connsiteX2" fmla="*/ 238292 w 247339"/>
              <a:gd name="connsiteY2" fmla="*/ 119146 h 254579"/>
              <a:gd name="connsiteX3" fmla="*/ 246340 w 247339"/>
              <a:gd name="connsiteY3" fmla="*/ 240836 h 254579"/>
              <a:gd name="connsiteX4" fmla="*/ 119146 w 247339"/>
              <a:gd name="connsiteY4" fmla="*/ 238292 h 254579"/>
              <a:gd name="connsiteX5" fmla="*/ 0 w 247339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45075"/>
              <a:gd name="connsiteX1" fmla="*/ 119146 w 247583"/>
              <a:gd name="connsiteY1" fmla="*/ 0 h 245075"/>
              <a:gd name="connsiteX2" fmla="*/ 238292 w 247583"/>
              <a:gd name="connsiteY2" fmla="*/ 119146 h 245075"/>
              <a:gd name="connsiteX3" fmla="*/ 246340 w 247583"/>
              <a:gd name="connsiteY3" fmla="*/ 240836 h 245075"/>
              <a:gd name="connsiteX4" fmla="*/ 119146 w 247583"/>
              <a:gd name="connsiteY4" fmla="*/ 238292 h 245075"/>
              <a:gd name="connsiteX5" fmla="*/ 0 w 247583"/>
              <a:gd name="connsiteY5" fmla="*/ 119146 h 245075"/>
              <a:gd name="connsiteX0" fmla="*/ 0 w 241211"/>
              <a:gd name="connsiteY0" fmla="*/ 119146 h 246310"/>
              <a:gd name="connsiteX1" fmla="*/ 119146 w 241211"/>
              <a:gd name="connsiteY1" fmla="*/ 0 h 246310"/>
              <a:gd name="connsiteX2" fmla="*/ 238292 w 241211"/>
              <a:gd name="connsiteY2" fmla="*/ 119146 h 246310"/>
              <a:gd name="connsiteX3" fmla="*/ 239196 w 241211"/>
              <a:gd name="connsiteY3" fmla="*/ 228929 h 246310"/>
              <a:gd name="connsiteX4" fmla="*/ 119146 w 241211"/>
              <a:gd name="connsiteY4" fmla="*/ 238292 h 246310"/>
              <a:gd name="connsiteX5" fmla="*/ 0 w 241211"/>
              <a:gd name="connsiteY5" fmla="*/ 119146 h 246310"/>
              <a:gd name="connsiteX0" fmla="*/ 0 w 241211"/>
              <a:gd name="connsiteY0" fmla="*/ 119146 h 238969"/>
              <a:gd name="connsiteX1" fmla="*/ 119146 w 241211"/>
              <a:gd name="connsiteY1" fmla="*/ 0 h 238969"/>
              <a:gd name="connsiteX2" fmla="*/ 238292 w 241211"/>
              <a:gd name="connsiteY2" fmla="*/ 119146 h 238969"/>
              <a:gd name="connsiteX3" fmla="*/ 239196 w 241211"/>
              <a:gd name="connsiteY3" fmla="*/ 228929 h 238969"/>
              <a:gd name="connsiteX4" fmla="*/ 119146 w 241211"/>
              <a:gd name="connsiteY4" fmla="*/ 238292 h 238969"/>
              <a:gd name="connsiteX5" fmla="*/ 0 w 241211"/>
              <a:gd name="connsiteY5" fmla="*/ 119146 h 238969"/>
              <a:gd name="connsiteX0" fmla="*/ 0 w 241211"/>
              <a:gd name="connsiteY0" fmla="*/ 119146 h 238354"/>
              <a:gd name="connsiteX1" fmla="*/ 119146 w 241211"/>
              <a:gd name="connsiteY1" fmla="*/ 0 h 238354"/>
              <a:gd name="connsiteX2" fmla="*/ 238292 w 241211"/>
              <a:gd name="connsiteY2" fmla="*/ 119146 h 238354"/>
              <a:gd name="connsiteX3" fmla="*/ 239196 w 241211"/>
              <a:gd name="connsiteY3" fmla="*/ 228929 h 238354"/>
              <a:gd name="connsiteX4" fmla="*/ 119146 w 241211"/>
              <a:gd name="connsiteY4" fmla="*/ 238292 h 238354"/>
              <a:gd name="connsiteX5" fmla="*/ 0 w 241211"/>
              <a:gd name="connsiteY5" fmla="*/ 119146 h 238354"/>
              <a:gd name="connsiteX0" fmla="*/ 0 w 241628"/>
              <a:gd name="connsiteY0" fmla="*/ 119146 h 238354"/>
              <a:gd name="connsiteX1" fmla="*/ 119146 w 241628"/>
              <a:gd name="connsiteY1" fmla="*/ 0 h 238354"/>
              <a:gd name="connsiteX2" fmla="*/ 238292 w 241628"/>
              <a:gd name="connsiteY2" fmla="*/ 119146 h 238354"/>
              <a:gd name="connsiteX3" fmla="*/ 239196 w 241628"/>
              <a:gd name="connsiteY3" fmla="*/ 228929 h 238354"/>
              <a:gd name="connsiteX4" fmla="*/ 119146 w 241628"/>
              <a:gd name="connsiteY4" fmla="*/ 238292 h 238354"/>
              <a:gd name="connsiteX5" fmla="*/ 0 w 241628"/>
              <a:gd name="connsiteY5" fmla="*/ 119146 h 238354"/>
              <a:gd name="connsiteX0" fmla="*/ 0 w 241475"/>
              <a:gd name="connsiteY0" fmla="*/ 119146 h 238354"/>
              <a:gd name="connsiteX1" fmla="*/ 119146 w 241475"/>
              <a:gd name="connsiteY1" fmla="*/ 0 h 238354"/>
              <a:gd name="connsiteX2" fmla="*/ 238292 w 241475"/>
              <a:gd name="connsiteY2" fmla="*/ 119146 h 238354"/>
              <a:gd name="connsiteX3" fmla="*/ 239196 w 241475"/>
              <a:gd name="connsiteY3" fmla="*/ 228929 h 238354"/>
              <a:gd name="connsiteX4" fmla="*/ 119146 w 241475"/>
              <a:gd name="connsiteY4" fmla="*/ 238292 h 238354"/>
              <a:gd name="connsiteX5" fmla="*/ 0 w 241475"/>
              <a:gd name="connsiteY5" fmla="*/ 119146 h 238354"/>
              <a:gd name="connsiteX0" fmla="*/ 0 w 241475"/>
              <a:gd name="connsiteY0" fmla="*/ 119146 h 238293"/>
              <a:gd name="connsiteX1" fmla="*/ 119146 w 241475"/>
              <a:gd name="connsiteY1" fmla="*/ 0 h 238293"/>
              <a:gd name="connsiteX2" fmla="*/ 238292 w 241475"/>
              <a:gd name="connsiteY2" fmla="*/ 119146 h 238293"/>
              <a:gd name="connsiteX3" fmla="*/ 239196 w 241475"/>
              <a:gd name="connsiteY3" fmla="*/ 228929 h 238293"/>
              <a:gd name="connsiteX4" fmla="*/ 119146 w 241475"/>
              <a:gd name="connsiteY4" fmla="*/ 238292 h 238293"/>
              <a:gd name="connsiteX5" fmla="*/ 0 w 241475"/>
              <a:gd name="connsiteY5" fmla="*/ 119146 h 238293"/>
              <a:gd name="connsiteX0" fmla="*/ 0 w 248248"/>
              <a:gd name="connsiteY0" fmla="*/ 119146 h 246326"/>
              <a:gd name="connsiteX1" fmla="*/ 119146 w 248248"/>
              <a:gd name="connsiteY1" fmla="*/ 0 h 246326"/>
              <a:gd name="connsiteX2" fmla="*/ 238292 w 248248"/>
              <a:gd name="connsiteY2" fmla="*/ 119146 h 246326"/>
              <a:gd name="connsiteX3" fmla="*/ 237679 w 248248"/>
              <a:gd name="connsiteY3" fmla="*/ 233481 h 246326"/>
              <a:gd name="connsiteX4" fmla="*/ 119146 w 248248"/>
              <a:gd name="connsiteY4" fmla="*/ 238292 h 246326"/>
              <a:gd name="connsiteX5" fmla="*/ 0 w 248248"/>
              <a:gd name="connsiteY5" fmla="*/ 119146 h 246326"/>
              <a:gd name="connsiteX0" fmla="*/ 0 w 248248"/>
              <a:gd name="connsiteY0" fmla="*/ 119146 h 238295"/>
              <a:gd name="connsiteX1" fmla="*/ 119146 w 248248"/>
              <a:gd name="connsiteY1" fmla="*/ 0 h 238295"/>
              <a:gd name="connsiteX2" fmla="*/ 238292 w 248248"/>
              <a:gd name="connsiteY2" fmla="*/ 119146 h 238295"/>
              <a:gd name="connsiteX3" fmla="*/ 237679 w 248248"/>
              <a:gd name="connsiteY3" fmla="*/ 233481 h 238295"/>
              <a:gd name="connsiteX4" fmla="*/ 119146 w 248248"/>
              <a:gd name="connsiteY4" fmla="*/ 238292 h 238295"/>
              <a:gd name="connsiteX5" fmla="*/ 0 w 248248"/>
              <a:gd name="connsiteY5" fmla="*/ 119146 h 238295"/>
              <a:gd name="connsiteX0" fmla="*/ 0 w 240986"/>
              <a:gd name="connsiteY0" fmla="*/ 119146 h 238295"/>
              <a:gd name="connsiteX1" fmla="*/ 119146 w 240986"/>
              <a:gd name="connsiteY1" fmla="*/ 0 h 238295"/>
              <a:gd name="connsiteX2" fmla="*/ 238292 w 240986"/>
              <a:gd name="connsiteY2" fmla="*/ 119146 h 238295"/>
              <a:gd name="connsiteX3" fmla="*/ 237679 w 240986"/>
              <a:gd name="connsiteY3" fmla="*/ 233481 h 238295"/>
              <a:gd name="connsiteX4" fmla="*/ 119146 w 240986"/>
              <a:gd name="connsiteY4" fmla="*/ 238292 h 238295"/>
              <a:gd name="connsiteX5" fmla="*/ 0 w 240986"/>
              <a:gd name="connsiteY5" fmla="*/ 119146 h 238295"/>
              <a:gd name="connsiteX0" fmla="*/ 0 w 240530"/>
              <a:gd name="connsiteY0" fmla="*/ 119146 h 238295"/>
              <a:gd name="connsiteX1" fmla="*/ 119146 w 240530"/>
              <a:gd name="connsiteY1" fmla="*/ 0 h 238295"/>
              <a:gd name="connsiteX2" fmla="*/ 238292 w 240530"/>
              <a:gd name="connsiteY2" fmla="*/ 119146 h 238295"/>
              <a:gd name="connsiteX3" fmla="*/ 237679 w 240530"/>
              <a:gd name="connsiteY3" fmla="*/ 233481 h 238295"/>
              <a:gd name="connsiteX4" fmla="*/ 119146 w 240530"/>
              <a:gd name="connsiteY4" fmla="*/ 238292 h 238295"/>
              <a:gd name="connsiteX5" fmla="*/ 0 w 240530"/>
              <a:gd name="connsiteY5" fmla="*/ 119146 h 238295"/>
              <a:gd name="connsiteX0" fmla="*/ 0 w 240530"/>
              <a:gd name="connsiteY0" fmla="*/ 119146 h 238293"/>
              <a:gd name="connsiteX1" fmla="*/ 119146 w 240530"/>
              <a:gd name="connsiteY1" fmla="*/ 0 h 238293"/>
              <a:gd name="connsiteX2" fmla="*/ 238292 w 240530"/>
              <a:gd name="connsiteY2" fmla="*/ 119146 h 238293"/>
              <a:gd name="connsiteX3" fmla="*/ 237679 w 240530"/>
              <a:gd name="connsiteY3" fmla="*/ 233481 h 238293"/>
              <a:gd name="connsiteX4" fmla="*/ 119146 w 240530"/>
              <a:gd name="connsiteY4" fmla="*/ 238292 h 238293"/>
              <a:gd name="connsiteX5" fmla="*/ 0 w 240530"/>
              <a:gd name="connsiteY5" fmla="*/ 119146 h 238293"/>
              <a:gd name="connsiteX0" fmla="*/ 0 w 239239"/>
              <a:gd name="connsiteY0" fmla="*/ 119146 h 238293"/>
              <a:gd name="connsiteX1" fmla="*/ 119146 w 239239"/>
              <a:gd name="connsiteY1" fmla="*/ 0 h 238293"/>
              <a:gd name="connsiteX2" fmla="*/ 238292 w 239239"/>
              <a:gd name="connsiteY2" fmla="*/ 119146 h 238293"/>
              <a:gd name="connsiteX3" fmla="*/ 237679 w 239239"/>
              <a:gd name="connsiteY3" fmla="*/ 233481 h 238293"/>
              <a:gd name="connsiteX4" fmla="*/ 119146 w 239239"/>
              <a:gd name="connsiteY4" fmla="*/ 238292 h 238293"/>
              <a:gd name="connsiteX5" fmla="*/ 0 w 239239"/>
              <a:gd name="connsiteY5" fmla="*/ 119146 h 238293"/>
              <a:gd name="connsiteX0" fmla="*/ 0 w 247225"/>
              <a:gd name="connsiteY0" fmla="*/ 119146 h 246332"/>
              <a:gd name="connsiteX1" fmla="*/ 119146 w 247225"/>
              <a:gd name="connsiteY1" fmla="*/ 0 h 246332"/>
              <a:gd name="connsiteX2" fmla="*/ 238292 w 247225"/>
              <a:gd name="connsiteY2" fmla="*/ 119146 h 246332"/>
              <a:gd name="connsiteX3" fmla="*/ 236920 w 247225"/>
              <a:gd name="connsiteY3" fmla="*/ 234998 h 246332"/>
              <a:gd name="connsiteX4" fmla="*/ 119146 w 247225"/>
              <a:gd name="connsiteY4" fmla="*/ 238292 h 246332"/>
              <a:gd name="connsiteX5" fmla="*/ 0 w 247225"/>
              <a:gd name="connsiteY5" fmla="*/ 119146 h 246332"/>
              <a:gd name="connsiteX0" fmla="*/ 0 w 247225"/>
              <a:gd name="connsiteY0" fmla="*/ 119146 h 238520"/>
              <a:gd name="connsiteX1" fmla="*/ 119146 w 247225"/>
              <a:gd name="connsiteY1" fmla="*/ 0 h 238520"/>
              <a:gd name="connsiteX2" fmla="*/ 238292 w 247225"/>
              <a:gd name="connsiteY2" fmla="*/ 119146 h 238520"/>
              <a:gd name="connsiteX3" fmla="*/ 236920 w 247225"/>
              <a:gd name="connsiteY3" fmla="*/ 234998 h 238520"/>
              <a:gd name="connsiteX4" fmla="*/ 119146 w 247225"/>
              <a:gd name="connsiteY4" fmla="*/ 238292 h 238520"/>
              <a:gd name="connsiteX5" fmla="*/ 0 w 247225"/>
              <a:gd name="connsiteY5" fmla="*/ 119146 h 238520"/>
              <a:gd name="connsiteX0" fmla="*/ 0 w 238828"/>
              <a:gd name="connsiteY0" fmla="*/ 119146 h 238520"/>
              <a:gd name="connsiteX1" fmla="*/ 119146 w 238828"/>
              <a:gd name="connsiteY1" fmla="*/ 0 h 238520"/>
              <a:gd name="connsiteX2" fmla="*/ 238292 w 238828"/>
              <a:gd name="connsiteY2" fmla="*/ 119146 h 238520"/>
              <a:gd name="connsiteX3" fmla="*/ 236920 w 238828"/>
              <a:gd name="connsiteY3" fmla="*/ 234998 h 238520"/>
              <a:gd name="connsiteX4" fmla="*/ 119146 w 238828"/>
              <a:gd name="connsiteY4" fmla="*/ 238292 h 238520"/>
              <a:gd name="connsiteX5" fmla="*/ 0 w 238828"/>
              <a:gd name="connsiteY5" fmla="*/ 119146 h 23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28" h="238520">
                <a:moveTo>
                  <a:pt x="0" y="119146"/>
                </a:moveTo>
                <a:cubicBezTo>
                  <a:pt x="0" y="53343"/>
                  <a:pt x="53343" y="0"/>
                  <a:pt x="119146" y="0"/>
                </a:cubicBezTo>
                <a:cubicBezTo>
                  <a:pt x="184949" y="0"/>
                  <a:pt x="237631" y="54183"/>
                  <a:pt x="238292" y="119146"/>
                </a:cubicBezTo>
                <a:cubicBezTo>
                  <a:pt x="238953" y="184109"/>
                  <a:pt x="239456" y="239396"/>
                  <a:pt x="236920" y="234998"/>
                </a:cubicBezTo>
                <a:cubicBezTo>
                  <a:pt x="239485" y="236226"/>
                  <a:pt x="173049" y="239391"/>
                  <a:pt x="119146" y="238292"/>
                </a:cubicBezTo>
                <a:cubicBezTo>
                  <a:pt x="65243" y="237193"/>
                  <a:pt x="0" y="184949"/>
                  <a:pt x="0" y="119146"/>
                </a:cubicBezTo>
                <a:close/>
              </a:path>
            </a:pathLst>
          </a:cu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맑은 고딕"/>
                <a:cs typeface="Segoe UI" panose="020B0502040204020203" pitchFamily="34" charset="0"/>
              </a:rPr>
              <a:t>8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맑은 고딕"/>
              <a:cs typeface="Segoe UI" panose="020B0502040204020203" pitchFamily="34" charset="0"/>
            </a:endParaRPr>
          </a:p>
        </p:txBody>
      </p:sp>
      <p:cxnSp>
        <p:nvCxnSpPr>
          <p:cNvPr id="90" name="직선 연결선 89"/>
          <p:cNvCxnSpPr>
            <a:stCxn id="91" idx="6"/>
          </p:cNvCxnSpPr>
          <p:nvPr/>
        </p:nvCxnSpPr>
        <p:spPr>
          <a:xfrm>
            <a:off x="812466" y="2255010"/>
            <a:ext cx="1674796" cy="17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4EC2C7FD-2DDF-414B-A195-EAAAFBF5E5FD}"/>
              </a:ext>
            </a:extLst>
          </p:cNvPr>
          <p:cNvSpPr/>
          <p:nvPr/>
        </p:nvSpPr>
        <p:spPr>
          <a:xfrm>
            <a:off x="594199" y="2145876"/>
            <a:ext cx="218267" cy="2182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1</a:t>
            </a:r>
            <a:endParaRPr lang="ko-KR" altLang="en-US" sz="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889B2E1C-EBC5-40A2-8BB8-435607A25A1B}"/>
              </a:ext>
            </a:extLst>
          </p:cNvPr>
          <p:cNvSpPr txBox="1"/>
          <p:nvPr/>
        </p:nvSpPr>
        <p:spPr>
          <a:xfrm>
            <a:off x="456310" y="2404348"/>
            <a:ext cx="49404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 smtClean="0">
                <a:latin typeface="+mj-ea"/>
                <a:ea typeface="+mj-ea"/>
              </a:rPr>
              <a:t>결제 대기</a:t>
            </a:r>
            <a:endParaRPr lang="ko-KR" altLang="en-US" sz="600" dirty="0">
              <a:latin typeface="+mj-ea"/>
              <a:ea typeface="+mj-ea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6735E5B8-8C58-46D8-A048-65DD6CA4D6FB}"/>
              </a:ext>
            </a:extLst>
          </p:cNvPr>
          <p:cNvSpPr/>
          <p:nvPr/>
        </p:nvSpPr>
        <p:spPr>
          <a:xfrm>
            <a:off x="2272975" y="2159348"/>
            <a:ext cx="218267" cy="218267"/>
          </a:xfrm>
          <a:prstGeom prst="ellipse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4</a:t>
            </a:r>
            <a:endParaRPr lang="ko-KR" altLang="en-US" sz="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39F1A306-FB4E-4381-8EC7-9561AF319E0B}"/>
              </a:ext>
            </a:extLst>
          </p:cNvPr>
          <p:cNvSpPr txBox="1"/>
          <p:nvPr/>
        </p:nvSpPr>
        <p:spPr>
          <a:xfrm>
            <a:off x="2135087" y="2417820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 smtClean="0">
                <a:latin typeface="+mj-ea"/>
                <a:ea typeface="+mj-ea"/>
              </a:rPr>
              <a:t>취소 완료</a:t>
            </a:r>
            <a:endParaRPr lang="ko-KR" altLang="en-US" sz="600" dirty="0">
              <a:latin typeface="+mj-ea"/>
              <a:ea typeface="+mj-ea"/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xmlns="" id="{D9CD6D50-21C9-43AA-81F4-280780AAA656}"/>
              </a:ext>
            </a:extLst>
          </p:cNvPr>
          <p:cNvSpPr/>
          <p:nvPr/>
        </p:nvSpPr>
        <p:spPr>
          <a:xfrm>
            <a:off x="1127785" y="2159348"/>
            <a:ext cx="218267" cy="218267"/>
          </a:xfrm>
          <a:prstGeom prst="ellipse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2</a:t>
            </a:r>
            <a:endParaRPr lang="ko-KR" altLang="en-US" sz="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30233CCD-A61D-4C8F-9380-3557E3C5C501}"/>
              </a:ext>
            </a:extLst>
          </p:cNvPr>
          <p:cNvSpPr txBox="1"/>
          <p:nvPr/>
        </p:nvSpPr>
        <p:spPr>
          <a:xfrm>
            <a:off x="989897" y="2417820"/>
            <a:ext cx="49404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 smtClean="0">
                <a:latin typeface="+mj-ea"/>
                <a:ea typeface="+mj-ea"/>
              </a:rPr>
              <a:t>결제 완료</a:t>
            </a:r>
            <a:endParaRPr lang="ko-KR" altLang="en-US" sz="600" dirty="0">
              <a:latin typeface="+mj-ea"/>
              <a:ea typeface="+mj-ea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xmlns="" id="{6735E5B8-8C58-46D8-A048-65DD6CA4D6FB}"/>
              </a:ext>
            </a:extLst>
          </p:cNvPr>
          <p:cNvSpPr/>
          <p:nvPr/>
        </p:nvSpPr>
        <p:spPr>
          <a:xfrm>
            <a:off x="1724216" y="2159348"/>
            <a:ext cx="218267" cy="218267"/>
          </a:xfrm>
          <a:prstGeom prst="ellipse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6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3</a:t>
            </a:r>
            <a:endParaRPr lang="ko-KR" altLang="en-US" sz="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39F1A306-FB4E-4381-8EC7-9561AF319E0B}"/>
              </a:ext>
            </a:extLst>
          </p:cNvPr>
          <p:cNvSpPr txBox="1"/>
          <p:nvPr/>
        </p:nvSpPr>
        <p:spPr>
          <a:xfrm>
            <a:off x="1589112" y="2417820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 smtClean="0">
                <a:latin typeface="+mj-ea"/>
                <a:ea typeface="+mj-ea"/>
              </a:rPr>
              <a:t>취소 신청</a:t>
            </a:r>
            <a:endParaRPr lang="ko-KR" altLang="en-US" sz="600" dirty="0">
              <a:latin typeface="+mj-ea"/>
              <a:ea typeface="+mj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837570" y="3612495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포인트 결제를 원하시는 분은 </a:t>
            </a: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포인트 입력 후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[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버튼을 선택해주세요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54258F77-C9DE-41A9-8D76-518F542B0C8D}"/>
              </a:ext>
            </a:extLst>
          </p:cNvPr>
          <p:cNvSpPr/>
          <p:nvPr/>
        </p:nvSpPr>
        <p:spPr>
          <a:xfrm>
            <a:off x="9981549" y="384184"/>
            <a:ext cx="2003329" cy="64029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ko-KR" altLang="en-US" sz="800" b="1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결제 완료</a:t>
            </a:r>
            <a:endParaRPr lang="en-US" altLang="ko-KR" sz="800" b="1" dirty="0" smtClean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defTabSz="914400"/>
            <a:endParaRPr lang="en-US" altLang="ko-KR" sz="800" dirty="0" smtClean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defTabSz="914400"/>
            <a:r>
              <a:rPr lang="ko-KR" altLang="en-US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결제가 </a:t>
            </a:r>
            <a:r>
              <a:rPr lang="ko-KR" altLang="en-US" sz="800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완료되었습니다</a:t>
            </a:r>
            <a:r>
              <a:rPr lang="en-US" altLang="ko-KR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9981549" y="1765130"/>
            <a:ext cx="2003329" cy="59901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ko-KR" altLang="en-US" sz="800" b="1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취소 신청</a:t>
            </a:r>
            <a:endParaRPr lang="en-US" altLang="ko-KR" sz="800" b="1" dirty="0" smtClean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defTabSz="914400"/>
            <a:endParaRPr lang="en-US" altLang="ko-KR" sz="600" dirty="0" smtClean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defTabSz="914400"/>
            <a:r>
              <a:rPr lang="ko-KR" altLang="en-US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주문 취소가 신청되었습니다</a:t>
            </a:r>
            <a:r>
              <a:rPr lang="en-US" altLang="ko-KR" sz="800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</a:t>
            </a:r>
            <a:endParaRPr lang="en-US" altLang="ko-KR" sz="800" dirty="0" smtClean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defTabSz="914400"/>
            <a:endParaRPr lang="en-US" altLang="ko-KR" sz="80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defTabSz="914400"/>
            <a:r>
              <a:rPr lang="ko-KR" altLang="en-US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담당자가 취소 신청을 확인 중입니다</a:t>
            </a:r>
            <a:r>
              <a:rPr lang="en-US" altLang="ko-KR" sz="7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</a:t>
            </a:r>
            <a:endParaRPr lang="en-US" altLang="ko-KR" sz="70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8" name="타원 118">
            <a:extLst>
              <a:ext uri="{FF2B5EF4-FFF2-40B4-BE49-F238E27FC236}">
                <a16:creationId xmlns="" xmlns:a16="http://schemas.microsoft.com/office/drawing/2014/main" id="{604F457E-1D0D-400E-9F33-0B942F1AD51A}"/>
              </a:ext>
            </a:extLst>
          </p:cNvPr>
          <p:cNvSpPr/>
          <p:nvPr/>
        </p:nvSpPr>
        <p:spPr>
          <a:xfrm>
            <a:off x="9862117" y="248616"/>
            <a:ext cx="197378" cy="197125"/>
          </a:xfrm>
          <a:custGeom>
            <a:avLst/>
            <a:gdLst>
              <a:gd name="connsiteX0" fmla="*/ 0 w 238291"/>
              <a:gd name="connsiteY0" fmla="*/ 119146 h 238291"/>
              <a:gd name="connsiteX1" fmla="*/ 119146 w 238291"/>
              <a:gd name="connsiteY1" fmla="*/ 0 h 238291"/>
              <a:gd name="connsiteX2" fmla="*/ 238292 w 238291"/>
              <a:gd name="connsiteY2" fmla="*/ 119146 h 238291"/>
              <a:gd name="connsiteX3" fmla="*/ 119146 w 238291"/>
              <a:gd name="connsiteY3" fmla="*/ 238292 h 238291"/>
              <a:gd name="connsiteX4" fmla="*/ 0 w 238291"/>
              <a:gd name="connsiteY4" fmla="*/ 119146 h 238291"/>
              <a:gd name="connsiteX0" fmla="*/ 0 w 246028"/>
              <a:gd name="connsiteY0" fmla="*/ 119146 h 241560"/>
              <a:gd name="connsiteX1" fmla="*/ 119146 w 246028"/>
              <a:gd name="connsiteY1" fmla="*/ 0 h 241560"/>
              <a:gd name="connsiteX2" fmla="*/ 238292 w 246028"/>
              <a:gd name="connsiteY2" fmla="*/ 119146 h 241560"/>
              <a:gd name="connsiteX3" fmla="*/ 224908 w 246028"/>
              <a:gd name="connsiteY3" fmla="*/ 200354 h 241560"/>
              <a:gd name="connsiteX4" fmla="*/ 119146 w 246028"/>
              <a:gd name="connsiteY4" fmla="*/ 238292 h 241560"/>
              <a:gd name="connsiteX5" fmla="*/ 0 w 246028"/>
              <a:gd name="connsiteY5" fmla="*/ 119146 h 241560"/>
              <a:gd name="connsiteX0" fmla="*/ 0 w 243421"/>
              <a:gd name="connsiteY0" fmla="*/ 119146 h 241560"/>
              <a:gd name="connsiteX1" fmla="*/ 119146 w 243421"/>
              <a:gd name="connsiteY1" fmla="*/ 0 h 241560"/>
              <a:gd name="connsiteX2" fmla="*/ 238292 w 243421"/>
              <a:gd name="connsiteY2" fmla="*/ 119146 h 241560"/>
              <a:gd name="connsiteX3" fmla="*/ 224908 w 243421"/>
              <a:gd name="connsiteY3" fmla="*/ 200354 h 241560"/>
              <a:gd name="connsiteX4" fmla="*/ 119146 w 243421"/>
              <a:gd name="connsiteY4" fmla="*/ 238292 h 241560"/>
              <a:gd name="connsiteX5" fmla="*/ 0 w 243421"/>
              <a:gd name="connsiteY5" fmla="*/ 119146 h 241560"/>
              <a:gd name="connsiteX0" fmla="*/ 0 w 243421"/>
              <a:gd name="connsiteY0" fmla="*/ 119146 h 242623"/>
              <a:gd name="connsiteX1" fmla="*/ 119146 w 243421"/>
              <a:gd name="connsiteY1" fmla="*/ 0 h 242623"/>
              <a:gd name="connsiteX2" fmla="*/ 238292 w 243421"/>
              <a:gd name="connsiteY2" fmla="*/ 119146 h 242623"/>
              <a:gd name="connsiteX3" fmla="*/ 224908 w 243421"/>
              <a:gd name="connsiteY3" fmla="*/ 200354 h 242623"/>
              <a:gd name="connsiteX4" fmla="*/ 119146 w 243421"/>
              <a:gd name="connsiteY4" fmla="*/ 238292 h 242623"/>
              <a:gd name="connsiteX5" fmla="*/ 0 w 243421"/>
              <a:gd name="connsiteY5" fmla="*/ 119146 h 242623"/>
              <a:gd name="connsiteX0" fmla="*/ 0 w 250314"/>
              <a:gd name="connsiteY0" fmla="*/ 119146 h 259557"/>
              <a:gd name="connsiteX1" fmla="*/ 119146 w 250314"/>
              <a:gd name="connsiteY1" fmla="*/ 0 h 259557"/>
              <a:gd name="connsiteX2" fmla="*/ 238292 w 250314"/>
              <a:gd name="connsiteY2" fmla="*/ 119146 h 259557"/>
              <a:gd name="connsiteX3" fmla="*/ 246340 w 250314"/>
              <a:gd name="connsiteY3" fmla="*/ 240836 h 259557"/>
              <a:gd name="connsiteX4" fmla="*/ 119146 w 250314"/>
              <a:gd name="connsiteY4" fmla="*/ 238292 h 259557"/>
              <a:gd name="connsiteX5" fmla="*/ 0 w 250314"/>
              <a:gd name="connsiteY5" fmla="*/ 119146 h 259557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47339"/>
              <a:gd name="connsiteY0" fmla="*/ 119146 h 255096"/>
              <a:gd name="connsiteX1" fmla="*/ 119146 w 247339"/>
              <a:gd name="connsiteY1" fmla="*/ 0 h 255096"/>
              <a:gd name="connsiteX2" fmla="*/ 238292 w 247339"/>
              <a:gd name="connsiteY2" fmla="*/ 119146 h 255096"/>
              <a:gd name="connsiteX3" fmla="*/ 246340 w 247339"/>
              <a:gd name="connsiteY3" fmla="*/ 240836 h 255096"/>
              <a:gd name="connsiteX4" fmla="*/ 119146 w 247339"/>
              <a:gd name="connsiteY4" fmla="*/ 238292 h 255096"/>
              <a:gd name="connsiteX5" fmla="*/ 0 w 247339"/>
              <a:gd name="connsiteY5" fmla="*/ 119146 h 255096"/>
              <a:gd name="connsiteX0" fmla="*/ 0 w 247339"/>
              <a:gd name="connsiteY0" fmla="*/ 119146 h 254579"/>
              <a:gd name="connsiteX1" fmla="*/ 119146 w 247339"/>
              <a:gd name="connsiteY1" fmla="*/ 0 h 254579"/>
              <a:gd name="connsiteX2" fmla="*/ 238292 w 247339"/>
              <a:gd name="connsiteY2" fmla="*/ 119146 h 254579"/>
              <a:gd name="connsiteX3" fmla="*/ 246340 w 247339"/>
              <a:gd name="connsiteY3" fmla="*/ 240836 h 254579"/>
              <a:gd name="connsiteX4" fmla="*/ 119146 w 247339"/>
              <a:gd name="connsiteY4" fmla="*/ 238292 h 254579"/>
              <a:gd name="connsiteX5" fmla="*/ 0 w 247339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45075"/>
              <a:gd name="connsiteX1" fmla="*/ 119146 w 247583"/>
              <a:gd name="connsiteY1" fmla="*/ 0 h 245075"/>
              <a:gd name="connsiteX2" fmla="*/ 238292 w 247583"/>
              <a:gd name="connsiteY2" fmla="*/ 119146 h 245075"/>
              <a:gd name="connsiteX3" fmla="*/ 246340 w 247583"/>
              <a:gd name="connsiteY3" fmla="*/ 240836 h 245075"/>
              <a:gd name="connsiteX4" fmla="*/ 119146 w 247583"/>
              <a:gd name="connsiteY4" fmla="*/ 238292 h 245075"/>
              <a:gd name="connsiteX5" fmla="*/ 0 w 247583"/>
              <a:gd name="connsiteY5" fmla="*/ 119146 h 245075"/>
              <a:gd name="connsiteX0" fmla="*/ 0 w 241211"/>
              <a:gd name="connsiteY0" fmla="*/ 119146 h 246310"/>
              <a:gd name="connsiteX1" fmla="*/ 119146 w 241211"/>
              <a:gd name="connsiteY1" fmla="*/ 0 h 246310"/>
              <a:gd name="connsiteX2" fmla="*/ 238292 w 241211"/>
              <a:gd name="connsiteY2" fmla="*/ 119146 h 246310"/>
              <a:gd name="connsiteX3" fmla="*/ 239196 w 241211"/>
              <a:gd name="connsiteY3" fmla="*/ 228929 h 246310"/>
              <a:gd name="connsiteX4" fmla="*/ 119146 w 241211"/>
              <a:gd name="connsiteY4" fmla="*/ 238292 h 246310"/>
              <a:gd name="connsiteX5" fmla="*/ 0 w 241211"/>
              <a:gd name="connsiteY5" fmla="*/ 119146 h 246310"/>
              <a:gd name="connsiteX0" fmla="*/ 0 w 241211"/>
              <a:gd name="connsiteY0" fmla="*/ 119146 h 238969"/>
              <a:gd name="connsiteX1" fmla="*/ 119146 w 241211"/>
              <a:gd name="connsiteY1" fmla="*/ 0 h 238969"/>
              <a:gd name="connsiteX2" fmla="*/ 238292 w 241211"/>
              <a:gd name="connsiteY2" fmla="*/ 119146 h 238969"/>
              <a:gd name="connsiteX3" fmla="*/ 239196 w 241211"/>
              <a:gd name="connsiteY3" fmla="*/ 228929 h 238969"/>
              <a:gd name="connsiteX4" fmla="*/ 119146 w 241211"/>
              <a:gd name="connsiteY4" fmla="*/ 238292 h 238969"/>
              <a:gd name="connsiteX5" fmla="*/ 0 w 241211"/>
              <a:gd name="connsiteY5" fmla="*/ 119146 h 238969"/>
              <a:gd name="connsiteX0" fmla="*/ 0 w 241211"/>
              <a:gd name="connsiteY0" fmla="*/ 119146 h 238354"/>
              <a:gd name="connsiteX1" fmla="*/ 119146 w 241211"/>
              <a:gd name="connsiteY1" fmla="*/ 0 h 238354"/>
              <a:gd name="connsiteX2" fmla="*/ 238292 w 241211"/>
              <a:gd name="connsiteY2" fmla="*/ 119146 h 238354"/>
              <a:gd name="connsiteX3" fmla="*/ 239196 w 241211"/>
              <a:gd name="connsiteY3" fmla="*/ 228929 h 238354"/>
              <a:gd name="connsiteX4" fmla="*/ 119146 w 241211"/>
              <a:gd name="connsiteY4" fmla="*/ 238292 h 238354"/>
              <a:gd name="connsiteX5" fmla="*/ 0 w 241211"/>
              <a:gd name="connsiteY5" fmla="*/ 119146 h 238354"/>
              <a:gd name="connsiteX0" fmla="*/ 0 w 241628"/>
              <a:gd name="connsiteY0" fmla="*/ 119146 h 238354"/>
              <a:gd name="connsiteX1" fmla="*/ 119146 w 241628"/>
              <a:gd name="connsiteY1" fmla="*/ 0 h 238354"/>
              <a:gd name="connsiteX2" fmla="*/ 238292 w 241628"/>
              <a:gd name="connsiteY2" fmla="*/ 119146 h 238354"/>
              <a:gd name="connsiteX3" fmla="*/ 239196 w 241628"/>
              <a:gd name="connsiteY3" fmla="*/ 228929 h 238354"/>
              <a:gd name="connsiteX4" fmla="*/ 119146 w 241628"/>
              <a:gd name="connsiteY4" fmla="*/ 238292 h 238354"/>
              <a:gd name="connsiteX5" fmla="*/ 0 w 241628"/>
              <a:gd name="connsiteY5" fmla="*/ 119146 h 238354"/>
              <a:gd name="connsiteX0" fmla="*/ 0 w 241475"/>
              <a:gd name="connsiteY0" fmla="*/ 119146 h 238354"/>
              <a:gd name="connsiteX1" fmla="*/ 119146 w 241475"/>
              <a:gd name="connsiteY1" fmla="*/ 0 h 238354"/>
              <a:gd name="connsiteX2" fmla="*/ 238292 w 241475"/>
              <a:gd name="connsiteY2" fmla="*/ 119146 h 238354"/>
              <a:gd name="connsiteX3" fmla="*/ 239196 w 241475"/>
              <a:gd name="connsiteY3" fmla="*/ 228929 h 238354"/>
              <a:gd name="connsiteX4" fmla="*/ 119146 w 241475"/>
              <a:gd name="connsiteY4" fmla="*/ 238292 h 238354"/>
              <a:gd name="connsiteX5" fmla="*/ 0 w 241475"/>
              <a:gd name="connsiteY5" fmla="*/ 119146 h 238354"/>
              <a:gd name="connsiteX0" fmla="*/ 0 w 241475"/>
              <a:gd name="connsiteY0" fmla="*/ 119146 h 238293"/>
              <a:gd name="connsiteX1" fmla="*/ 119146 w 241475"/>
              <a:gd name="connsiteY1" fmla="*/ 0 h 238293"/>
              <a:gd name="connsiteX2" fmla="*/ 238292 w 241475"/>
              <a:gd name="connsiteY2" fmla="*/ 119146 h 238293"/>
              <a:gd name="connsiteX3" fmla="*/ 239196 w 241475"/>
              <a:gd name="connsiteY3" fmla="*/ 228929 h 238293"/>
              <a:gd name="connsiteX4" fmla="*/ 119146 w 241475"/>
              <a:gd name="connsiteY4" fmla="*/ 238292 h 238293"/>
              <a:gd name="connsiteX5" fmla="*/ 0 w 241475"/>
              <a:gd name="connsiteY5" fmla="*/ 119146 h 238293"/>
              <a:gd name="connsiteX0" fmla="*/ 0 w 248248"/>
              <a:gd name="connsiteY0" fmla="*/ 119146 h 246326"/>
              <a:gd name="connsiteX1" fmla="*/ 119146 w 248248"/>
              <a:gd name="connsiteY1" fmla="*/ 0 h 246326"/>
              <a:gd name="connsiteX2" fmla="*/ 238292 w 248248"/>
              <a:gd name="connsiteY2" fmla="*/ 119146 h 246326"/>
              <a:gd name="connsiteX3" fmla="*/ 237679 w 248248"/>
              <a:gd name="connsiteY3" fmla="*/ 233481 h 246326"/>
              <a:gd name="connsiteX4" fmla="*/ 119146 w 248248"/>
              <a:gd name="connsiteY4" fmla="*/ 238292 h 246326"/>
              <a:gd name="connsiteX5" fmla="*/ 0 w 248248"/>
              <a:gd name="connsiteY5" fmla="*/ 119146 h 246326"/>
              <a:gd name="connsiteX0" fmla="*/ 0 w 248248"/>
              <a:gd name="connsiteY0" fmla="*/ 119146 h 238295"/>
              <a:gd name="connsiteX1" fmla="*/ 119146 w 248248"/>
              <a:gd name="connsiteY1" fmla="*/ 0 h 238295"/>
              <a:gd name="connsiteX2" fmla="*/ 238292 w 248248"/>
              <a:gd name="connsiteY2" fmla="*/ 119146 h 238295"/>
              <a:gd name="connsiteX3" fmla="*/ 237679 w 248248"/>
              <a:gd name="connsiteY3" fmla="*/ 233481 h 238295"/>
              <a:gd name="connsiteX4" fmla="*/ 119146 w 248248"/>
              <a:gd name="connsiteY4" fmla="*/ 238292 h 238295"/>
              <a:gd name="connsiteX5" fmla="*/ 0 w 248248"/>
              <a:gd name="connsiteY5" fmla="*/ 119146 h 238295"/>
              <a:gd name="connsiteX0" fmla="*/ 0 w 240986"/>
              <a:gd name="connsiteY0" fmla="*/ 119146 h 238295"/>
              <a:gd name="connsiteX1" fmla="*/ 119146 w 240986"/>
              <a:gd name="connsiteY1" fmla="*/ 0 h 238295"/>
              <a:gd name="connsiteX2" fmla="*/ 238292 w 240986"/>
              <a:gd name="connsiteY2" fmla="*/ 119146 h 238295"/>
              <a:gd name="connsiteX3" fmla="*/ 237679 w 240986"/>
              <a:gd name="connsiteY3" fmla="*/ 233481 h 238295"/>
              <a:gd name="connsiteX4" fmla="*/ 119146 w 240986"/>
              <a:gd name="connsiteY4" fmla="*/ 238292 h 238295"/>
              <a:gd name="connsiteX5" fmla="*/ 0 w 240986"/>
              <a:gd name="connsiteY5" fmla="*/ 119146 h 238295"/>
              <a:gd name="connsiteX0" fmla="*/ 0 w 240530"/>
              <a:gd name="connsiteY0" fmla="*/ 119146 h 238295"/>
              <a:gd name="connsiteX1" fmla="*/ 119146 w 240530"/>
              <a:gd name="connsiteY1" fmla="*/ 0 h 238295"/>
              <a:gd name="connsiteX2" fmla="*/ 238292 w 240530"/>
              <a:gd name="connsiteY2" fmla="*/ 119146 h 238295"/>
              <a:gd name="connsiteX3" fmla="*/ 237679 w 240530"/>
              <a:gd name="connsiteY3" fmla="*/ 233481 h 238295"/>
              <a:gd name="connsiteX4" fmla="*/ 119146 w 240530"/>
              <a:gd name="connsiteY4" fmla="*/ 238292 h 238295"/>
              <a:gd name="connsiteX5" fmla="*/ 0 w 240530"/>
              <a:gd name="connsiteY5" fmla="*/ 119146 h 238295"/>
              <a:gd name="connsiteX0" fmla="*/ 0 w 240530"/>
              <a:gd name="connsiteY0" fmla="*/ 119146 h 238293"/>
              <a:gd name="connsiteX1" fmla="*/ 119146 w 240530"/>
              <a:gd name="connsiteY1" fmla="*/ 0 h 238293"/>
              <a:gd name="connsiteX2" fmla="*/ 238292 w 240530"/>
              <a:gd name="connsiteY2" fmla="*/ 119146 h 238293"/>
              <a:gd name="connsiteX3" fmla="*/ 237679 w 240530"/>
              <a:gd name="connsiteY3" fmla="*/ 233481 h 238293"/>
              <a:gd name="connsiteX4" fmla="*/ 119146 w 240530"/>
              <a:gd name="connsiteY4" fmla="*/ 238292 h 238293"/>
              <a:gd name="connsiteX5" fmla="*/ 0 w 240530"/>
              <a:gd name="connsiteY5" fmla="*/ 119146 h 238293"/>
              <a:gd name="connsiteX0" fmla="*/ 0 w 239239"/>
              <a:gd name="connsiteY0" fmla="*/ 119146 h 238293"/>
              <a:gd name="connsiteX1" fmla="*/ 119146 w 239239"/>
              <a:gd name="connsiteY1" fmla="*/ 0 h 238293"/>
              <a:gd name="connsiteX2" fmla="*/ 238292 w 239239"/>
              <a:gd name="connsiteY2" fmla="*/ 119146 h 238293"/>
              <a:gd name="connsiteX3" fmla="*/ 237679 w 239239"/>
              <a:gd name="connsiteY3" fmla="*/ 233481 h 238293"/>
              <a:gd name="connsiteX4" fmla="*/ 119146 w 239239"/>
              <a:gd name="connsiteY4" fmla="*/ 238292 h 238293"/>
              <a:gd name="connsiteX5" fmla="*/ 0 w 239239"/>
              <a:gd name="connsiteY5" fmla="*/ 119146 h 238293"/>
              <a:gd name="connsiteX0" fmla="*/ 0 w 247225"/>
              <a:gd name="connsiteY0" fmla="*/ 119146 h 246332"/>
              <a:gd name="connsiteX1" fmla="*/ 119146 w 247225"/>
              <a:gd name="connsiteY1" fmla="*/ 0 h 246332"/>
              <a:gd name="connsiteX2" fmla="*/ 238292 w 247225"/>
              <a:gd name="connsiteY2" fmla="*/ 119146 h 246332"/>
              <a:gd name="connsiteX3" fmla="*/ 236920 w 247225"/>
              <a:gd name="connsiteY3" fmla="*/ 234998 h 246332"/>
              <a:gd name="connsiteX4" fmla="*/ 119146 w 247225"/>
              <a:gd name="connsiteY4" fmla="*/ 238292 h 246332"/>
              <a:gd name="connsiteX5" fmla="*/ 0 w 247225"/>
              <a:gd name="connsiteY5" fmla="*/ 119146 h 246332"/>
              <a:gd name="connsiteX0" fmla="*/ 0 w 247225"/>
              <a:gd name="connsiteY0" fmla="*/ 119146 h 238520"/>
              <a:gd name="connsiteX1" fmla="*/ 119146 w 247225"/>
              <a:gd name="connsiteY1" fmla="*/ 0 h 238520"/>
              <a:gd name="connsiteX2" fmla="*/ 238292 w 247225"/>
              <a:gd name="connsiteY2" fmla="*/ 119146 h 238520"/>
              <a:gd name="connsiteX3" fmla="*/ 236920 w 247225"/>
              <a:gd name="connsiteY3" fmla="*/ 234998 h 238520"/>
              <a:gd name="connsiteX4" fmla="*/ 119146 w 247225"/>
              <a:gd name="connsiteY4" fmla="*/ 238292 h 238520"/>
              <a:gd name="connsiteX5" fmla="*/ 0 w 247225"/>
              <a:gd name="connsiteY5" fmla="*/ 119146 h 238520"/>
              <a:gd name="connsiteX0" fmla="*/ 0 w 238828"/>
              <a:gd name="connsiteY0" fmla="*/ 119146 h 238520"/>
              <a:gd name="connsiteX1" fmla="*/ 119146 w 238828"/>
              <a:gd name="connsiteY1" fmla="*/ 0 h 238520"/>
              <a:gd name="connsiteX2" fmla="*/ 238292 w 238828"/>
              <a:gd name="connsiteY2" fmla="*/ 119146 h 238520"/>
              <a:gd name="connsiteX3" fmla="*/ 236920 w 238828"/>
              <a:gd name="connsiteY3" fmla="*/ 234998 h 238520"/>
              <a:gd name="connsiteX4" fmla="*/ 119146 w 238828"/>
              <a:gd name="connsiteY4" fmla="*/ 238292 h 238520"/>
              <a:gd name="connsiteX5" fmla="*/ 0 w 238828"/>
              <a:gd name="connsiteY5" fmla="*/ 119146 h 23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28" h="238520">
                <a:moveTo>
                  <a:pt x="0" y="119146"/>
                </a:moveTo>
                <a:cubicBezTo>
                  <a:pt x="0" y="53343"/>
                  <a:pt x="53343" y="0"/>
                  <a:pt x="119146" y="0"/>
                </a:cubicBezTo>
                <a:cubicBezTo>
                  <a:pt x="184949" y="0"/>
                  <a:pt x="237631" y="54183"/>
                  <a:pt x="238292" y="119146"/>
                </a:cubicBezTo>
                <a:cubicBezTo>
                  <a:pt x="238953" y="184109"/>
                  <a:pt x="239456" y="239396"/>
                  <a:pt x="236920" y="234998"/>
                </a:cubicBezTo>
                <a:cubicBezTo>
                  <a:pt x="239485" y="236226"/>
                  <a:pt x="173049" y="239391"/>
                  <a:pt x="119146" y="238292"/>
                </a:cubicBezTo>
                <a:cubicBezTo>
                  <a:pt x="65243" y="237193"/>
                  <a:pt x="0" y="184949"/>
                  <a:pt x="0" y="119146"/>
                </a:cubicBezTo>
                <a:close/>
              </a:path>
            </a:pathLst>
          </a:cu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맑은 고딕"/>
                <a:cs typeface="Segoe UI" panose="020B0502040204020203" pitchFamily="34" charset="0"/>
              </a:rPr>
              <a:t>1-1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맑은 고딕"/>
              <a:cs typeface="Segoe UI" panose="020B0502040204020203" pitchFamily="34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54258F77-C9DE-41A9-8D76-518F542B0C8D}"/>
              </a:ext>
            </a:extLst>
          </p:cNvPr>
          <p:cNvSpPr/>
          <p:nvPr/>
        </p:nvSpPr>
        <p:spPr>
          <a:xfrm>
            <a:off x="9981548" y="1074657"/>
            <a:ext cx="2003329" cy="64029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ko-KR" altLang="en-US" sz="800" b="1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취소 완료</a:t>
            </a:r>
            <a:endParaRPr lang="en-US" altLang="ko-KR" sz="800" b="1" dirty="0" smtClean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defTabSz="914400"/>
            <a:endParaRPr lang="en-US" altLang="ko-KR" sz="800" dirty="0" smtClean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defTabSz="914400"/>
            <a:r>
              <a:rPr lang="ko-KR" altLang="en-US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주문 취소가 </a:t>
            </a:r>
            <a:r>
              <a:rPr lang="ko-KR" altLang="en-US" sz="800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완료되었습니다</a:t>
            </a:r>
            <a:r>
              <a:rPr lang="en-US" altLang="ko-KR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</a:t>
            </a:r>
          </a:p>
          <a:p>
            <a:pPr defTabSz="914400"/>
            <a:endParaRPr lang="en-US" altLang="ko-KR" sz="80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defTabSz="914400"/>
            <a:r>
              <a:rPr lang="ko-KR" altLang="en-US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이용해주셔서 감사합니다</a:t>
            </a:r>
            <a:r>
              <a:rPr lang="en-US" altLang="ko-KR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31" name="타원 6">
            <a:extLst>
              <a:ext uri="{FF2B5EF4-FFF2-40B4-BE49-F238E27FC236}">
                <a16:creationId xmlns="" xmlns:a16="http://schemas.microsoft.com/office/drawing/2014/main" id="{CDA15D28-EDE4-44F3-849A-7EFBE27C0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180" y="4570552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2-1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54DC4CEC-3B3B-4268-937D-365BEACFC094}"/>
              </a:ext>
            </a:extLst>
          </p:cNvPr>
          <p:cNvSpPr txBox="1"/>
          <p:nvPr/>
        </p:nvSpPr>
        <p:spPr>
          <a:xfrm>
            <a:off x="2684673" y="5375116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상품담당자</a:t>
            </a:r>
          </a:p>
        </p:txBody>
      </p:sp>
      <p:sp>
        <p:nvSpPr>
          <p:cNvPr id="171" name="타원 6">
            <a:extLst>
              <a:ext uri="{FF2B5EF4-FFF2-40B4-BE49-F238E27FC236}">
                <a16:creationId xmlns:a16="http://schemas.microsoft.com/office/drawing/2014/main" xmlns="" id="{8EB33363-18AE-4AB1-B4A3-912674C09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5632" y="4795941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5-1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grpSp>
        <p:nvGrpSpPr>
          <p:cNvPr id="172" name="그룹 171"/>
          <p:cNvGrpSpPr/>
          <p:nvPr/>
        </p:nvGrpSpPr>
        <p:grpSpPr>
          <a:xfrm>
            <a:off x="2912145" y="4557446"/>
            <a:ext cx="2086401" cy="1316213"/>
            <a:chOff x="5263659" y="5415575"/>
            <a:chExt cx="2086401" cy="1130910"/>
          </a:xfrm>
        </p:grpSpPr>
        <p:sp>
          <p:nvSpPr>
            <p:cNvPr id="175" name="직사각형 174"/>
            <p:cNvSpPr/>
            <p:nvPr/>
          </p:nvSpPr>
          <p:spPr>
            <a:xfrm>
              <a:off x="5263659" y="5415575"/>
              <a:ext cx="2086401" cy="11309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xmlns="" id="{CB566636-DD92-458C-B023-51C3743F47AC}"/>
                </a:ext>
              </a:extLst>
            </p:cNvPr>
            <p:cNvSpPr/>
            <p:nvPr/>
          </p:nvSpPr>
          <p:spPr>
            <a:xfrm>
              <a:off x="5376665" y="5465256"/>
              <a:ext cx="1845073" cy="10812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>
              <a:noAutofit/>
            </a:bodyPr>
            <a:lstStyle/>
            <a:p>
              <a:endParaRPr lang="en-US" altLang="ko-KR" sz="600" b="0" i="0" dirty="0" smtClean="0">
                <a:effectLst/>
                <a:latin typeface="+mj-lt"/>
                <a:ea typeface="맑은 고딕" panose="020B0503020000020004" pitchFamily="50" charset="-127"/>
              </a:endParaRPr>
            </a:p>
            <a:p>
              <a:endParaRPr lang="en-US" altLang="ko-KR" sz="600" dirty="0">
                <a:latin typeface="+mj-lt"/>
                <a:ea typeface="맑은 고딕" panose="020B0503020000020004" pitchFamily="50" charset="-127"/>
              </a:endParaRPr>
            </a:p>
            <a:p>
              <a:endParaRPr lang="en-US" altLang="ko-KR" sz="600" b="0" i="0" dirty="0" smtClean="0">
                <a:effectLst/>
                <a:latin typeface="+mj-lt"/>
                <a:ea typeface="맑은 고딕" panose="020B0503020000020004" pitchFamily="50" charset="-127"/>
              </a:endParaRPr>
            </a:p>
            <a:p>
              <a:endParaRPr lang="en-US" altLang="ko-KR" sz="600" dirty="0">
                <a:latin typeface="+mj-lt"/>
                <a:ea typeface="맑은 고딕" panose="020B0503020000020004" pitchFamily="50" charset="-127"/>
              </a:endParaRPr>
            </a:p>
            <a:p>
              <a:endParaRPr lang="en-US" altLang="ko-KR" sz="600" b="0" i="0" dirty="0" smtClean="0">
                <a:effectLst/>
                <a:latin typeface="+mj-lt"/>
                <a:ea typeface="맑은 고딕" panose="020B0503020000020004" pitchFamily="50" charset="-127"/>
              </a:endParaRPr>
            </a:p>
            <a:p>
              <a:endParaRPr lang="en-US" altLang="ko-KR" sz="600" dirty="0" smtClean="0">
                <a:latin typeface="+mj-lt"/>
                <a:ea typeface="맑은 고딕" panose="020B0503020000020004" pitchFamily="50" charset="-127"/>
              </a:endParaRPr>
            </a:p>
            <a:p>
              <a:endParaRPr lang="en-US" altLang="ko-KR" sz="600" dirty="0" smtClean="0">
                <a:latin typeface="+mj-lt"/>
                <a:ea typeface="맑은 고딕" panose="020B0503020000020004" pitchFamily="50" charset="-127"/>
              </a:endParaRPr>
            </a:p>
            <a:p>
              <a:r>
                <a:rPr lang="ko-KR" altLang="en-US" sz="600" dirty="0" smtClean="0">
                  <a:latin typeface="+mj-lt"/>
                  <a:ea typeface="맑은 고딕" panose="020B0503020000020004" pitchFamily="50" charset="-127"/>
                </a:rPr>
                <a:t>입금은행을 선택하시면 예약 후 전용입금 계좌번호를 안내해드립니다</a:t>
              </a:r>
              <a:r>
                <a:rPr lang="en-US" altLang="ko-KR" sz="600" dirty="0" smtClean="0">
                  <a:latin typeface="+mj-lt"/>
                  <a:ea typeface="맑은 고딕" panose="020B0503020000020004" pitchFamily="50" charset="-127"/>
                </a:rPr>
                <a:t>. 2021</a:t>
              </a:r>
              <a:r>
                <a:rPr lang="ko-KR" altLang="en-US" sz="600" dirty="0" smtClean="0">
                  <a:latin typeface="+mj-lt"/>
                  <a:ea typeface="맑은 고딕" panose="020B0503020000020004" pitchFamily="50" charset="-127"/>
                </a:rPr>
                <a:t>년 </a:t>
              </a:r>
              <a:r>
                <a:rPr lang="en-US" altLang="ko-KR" sz="600" dirty="0" smtClean="0">
                  <a:latin typeface="+mj-lt"/>
                  <a:ea typeface="맑은 고딕" panose="020B0503020000020004" pitchFamily="50" charset="-127"/>
                </a:rPr>
                <a:t>8</a:t>
              </a:r>
              <a:r>
                <a:rPr lang="ko-KR" altLang="en-US" sz="600" dirty="0" smtClean="0">
                  <a:latin typeface="+mj-lt"/>
                  <a:ea typeface="맑은 고딕" panose="020B0503020000020004" pitchFamily="50" charset="-127"/>
                </a:rPr>
                <a:t>월 </a:t>
              </a:r>
              <a:r>
                <a:rPr lang="en-US" altLang="ko-KR" sz="600" dirty="0" smtClean="0">
                  <a:latin typeface="+mj-lt"/>
                  <a:ea typeface="맑은 고딕" panose="020B0503020000020004" pitchFamily="50" charset="-127"/>
                </a:rPr>
                <a:t>19</a:t>
              </a:r>
              <a:r>
                <a:rPr lang="ko-KR" altLang="en-US" sz="600" dirty="0" smtClean="0">
                  <a:latin typeface="+mj-lt"/>
                  <a:ea typeface="맑은 고딕" panose="020B0503020000020004" pitchFamily="50" charset="-127"/>
                </a:rPr>
                <a:t>일까지 </a:t>
              </a:r>
              <a:r>
                <a:rPr lang="ko-KR" altLang="en-US" sz="600" dirty="0" err="1" smtClean="0">
                  <a:latin typeface="+mj-lt"/>
                  <a:ea typeface="맑은 고딕" panose="020B0503020000020004" pitchFamily="50" charset="-127"/>
                </a:rPr>
                <a:t>미입금</a:t>
              </a:r>
              <a:r>
                <a:rPr lang="ko-KR" altLang="en-US" sz="600" dirty="0" smtClean="0">
                  <a:latin typeface="+mj-lt"/>
                  <a:ea typeface="맑은 고딕" panose="020B0503020000020004" pitchFamily="50" charset="-127"/>
                </a:rPr>
                <a:t> 시 주문 취소 처리 됩니다</a:t>
              </a:r>
              <a:r>
                <a:rPr lang="en-US" altLang="ko-KR" sz="600" dirty="0" smtClean="0">
                  <a:latin typeface="+mj-lt"/>
                  <a:ea typeface="맑은 고딕" panose="020B0503020000020004" pitchFamily="50" charset="-127"/>
                </a:rPr>
                <a:t>.</a:t>
              </a:r>
              <a:endParaRPr lang="en-US" altLang="ko-KR" sz="600" b="0" i="0" dirty="0">
                <a:effectLst/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77" name="사각형: 둥근 모서리 5">
              <a:extLst>
                <a:ext uri="{FF2B5EF4-FFF2-40B4-BE49-F238E27FC236}">
                  <a16:creationId xmlns="" xmlns:a16="http://schemas.microsoft.com/office/drawing/2014/main" id="{B161A5BE-ACD7-42B4-8B68-2FF3BA09A7ED}"/>
                </a:ext>
              </a:extLst>
            </p:cNvPr>
            <p:cNvSpPr/>
            <p:nvPr/>
          </p:nvSpPr>
          <p:spPr>
            <a:xfrm>
              <a:off x="5548450" y="5536418"/>
              <a:ext cx="1368000" cy="212908"/>
            </a:xfrm>
            <a:prstGeom prst="roundRect">
              <a:avLst>
                <a:gd name="adj" fmla="val 9489"/>
              </a:avLst>
            </a:prstGeom>
            <a:solidFill>
              <a:schemeClr val="bg1"/>
            </a:solidFill>
            <a:ln w="317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80788" tIns="40395" rIns="80788" bIns="40395" rtlCol="0" anchor="ctr"/>
            <a:lstStyle/>
            <a:p>
              <a:pPr marL="0" marR="0" lvl="0" indent="0" defTabSz="82297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은행 선택                 ▼</a:t>
              </a:r>
              <a:endParaRPr kumimoji="1" lang="ko-KR" alt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8" name="사각형: 둥근 모서리 5">
              <a:extLst>
                <a:ext uri="{FF2B5EF4-FFF2-40B4-BE49-F238E27FC236}">
                  <a16:creationId xmlns="" xmlns:a16="http://schemas.microsoft.com/office/drawing/2014/main" id="{B161A5BE-ACD7-42B4-8B68-2FF3BA09A7ED}"/>
                </a:ext>
              </a:extLst>
            </p:cNvPr>
            <p:cNvSpPr/>
            <p:nvPr/>
          </p:nvSpPr>
          <p:spPr>
            <a:xfrm>
              <a:off x="5554389" y="5898150"/>
              <a:ext cx="1368000" cy="212908"/>
            </a:xfrm>
            <a:prstGeom prst="roundRect">
              <a:avLst>
                <a:gd name="adj" fmla="val 9489"/>
              </a:avLst>
            </a:prstGeom>
            <a:solidFill>
              <a:schemeClr val="bg1"/>
            </a:solidFill>
            <a:ln w="317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80788" tIns="40395" rIns="80788" bIns="40395" rtlCol="0" anchor="ctr"/>
            <a:lstStyle/>
            <a:p>
              <a:pPr marL="0" marR="0" lvl="0" indent="0" defTabSz="82297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입금자</a:t>
              </a:r>
              <a:r>
                <a:rPr kumimoji="1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(ex. </a:t>
              </a:r>
              <a:r>
                <a:rPr kumimoji="1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r>
                <a:rPr kumimoji="1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xmlns="" id="{CB566636-DD92-458C-B023-51C3743F47AC}"/>
                </a:ext>
              </a:extLst>
            </p:cNvPr>
            <p:cNvSpPr/>
            <p:nvPr/>
          </p:nvSpPr>
          <p:spPr>
            <a:xfrm>
              <a:off x="6145194" y="5764992"/>
              <a:ext cx="1099829" cy="1331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>
              <a:noAutofit/>
            </a:bodyPr>
            <a:lstStyle/>
            <a:p>
              <a:r>
                <a:rPr lang="ko-KR" altLang="en-US" sz="600" b="0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j-lt"/>
                  <a:ea typeface="맑은 고딕" panose="020B0503020000020004" pitchFamily="50" charset="-127"/>
                </a:rPr>
                <a:t>예금주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 </a:t>
              </a:r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: </a:t>
              </a:r>
              <a:r>
                <a:rPr lang="ko-KR" altLang="en-US" sz="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참좋은여행</a:t>
              </a:r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㈜</a:t>
              </a:r>
              <a:endParaRPr lang="en-US" altLang="ko-KR" sz="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180" name="Check"/>
          <p:cNvSpPr>
            <a:spLocks noChangeArrowheads="1"/>
          </p:cNvSpPr>
          <p:nvPr/>
        </p:nvSpPr>
        <p:spPr bwMode="auto">
          <a:xfrm>
            <a:off x="3058885" y="4430174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1" name="그림 1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11082" y="603122"/>
            <a:ext cx="2103762" cy="15729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10632" y="2170717"/>
            <a:ext cx="1910595" cy="4131017"/>
          </a:xfrm>
          <a:prstGeom prst="rect">
            <a:avLst/>
          </a:prstGeom>
        </p:spPr>
      </p:pic>
      <p:sp>
        <p:nvSpPr>
          <p:cNvPr id="182" name="타원 118">
            <a:extLst>
              <a:ext uri="{FF2B5EF4-FFF2-40B4-BE49-F238E27FC236}">
                <a16:creationId xmlns="" xmlns:a16="http://schemas.microsoft.com/office/drawing/2014/main" id="{604F457E-1D0D-400E-9F33-0B942F1AD51A}"/>
              </a:ext>
            </a:extLst>
          </p:cNvPr>
          <p:cNvSpPr/>
          <p:nvPr/>
        </p:nvSpPr>
        <p:spPr>
          <a:xfrm>
            <a:off x="2962840" y="4921967"/>
            <a:ext cx="197378" cy="197125"/>
          </a:xfrm>
          <a:custGeom>
            <a:avLst/>
            <a:gdLst>
              <a:gd name="connsiteX0" fmla="*/ 0 w 238291"/>
              <a:gd name="connsiteY0" fmla="*/ 119146 h 238291"/>
              <a:gd name="connsiteX1" fmla="*/ 119146 w 238291"/>
              <a:gd name="connsiteY1" fmla="*/ 0 h 238291"/>
              <a:gd name="connsiteX2" fmla="*/ 238292 w 238291"/>
              <a:gd name="connsiteY2" fmla="*/ 119146 h 238291"/>
              <a:gd name="connsiteX3" fmla="*/ 119146 w 238291"/>
              <a:gd name="connsiteY3" fmla="*/ 238292 h 238291"/>
              <a:gd name="connsiteX4" fmla="*/ 0 w 238291"/>
              <a:gd name="connsiteY4" fmla="*/ 119146 h 238291"/>
              <a:gd name="connsiteX0" fmla="*/ 0 w 246028"/>
              <a:gd name="connsiteY0" fmla="*/ 119146 h 241560"/>
              <a:gd name="connsiteX1" fmla="*/ 119146 w 246028"/>
              <a:gd name="connsiteY1" fmla="*/ 0 h 241560"/>
              <a:gd name="connsiteX2" fmla="*/ 238292 w 246028"/>
              <a:gd name="connsiteY2" fmla="*/ 119146 h 241560"/>
              <a:gd name="connsiteX3" fmla="*/ 224908 w 246028"/>
              <a:gd name="connsiteY3" fmla="*/ 200354 h 241560"/>
              <a:gd name="connsiteX4" fmla="*/ 119146 w 246028"/>
              <a:gd name="connsiteY4" fmla="*/ 238292 h 241560"/>
              <a:gd name="connsiteX5" fmla="*/ 0 w 246028"/>
              <a:gd name="connsiteY5" fmla="*/ 119146 h 241560"/>
              <a:gd name="connsiteX0" fmla="*/ 0 w 243421"/>
              <a:gd name="connsiteY0" fmla="*/ 119146 h 241560"/>
              <a:gd name="connsiteX1" fmla="*/ 119146 w 243421"/>
              <a:gd name="connsiteY1" fmla="*/ 0 h 241560"/>
              <a:gd name="connsiteX2" fmla="*/ 238292 w 243421"/>
              <a:gd name="connsiteY2" fmla="*/ 119146 h 241560"/>
              <a:gd name="connsiteX3" fmla="*/ 224908 w 243421"/>
              <a:gd name="connsiteY3" fmla="*/ 200354 h 241560"/>
              <a:gd name="connsiteX4" fmla="*/ 119146 w 243421"/>
              <a:gd name="connsiteY4" fmla="*/ 238292 h 241560"/>
              <a:gd name="connsiteX5" fmla="*/ 0 w 243421"/>
              <a:gd name="connsiteY5" fmla="*/ 119146 h 241560"/>
              <a:gd name="connsiteX0" fmla="*/ 0 w 243421"/>
              <a:gd name="connsiteY0" fmla="*/ 119146 h 242623"/>
              <a:gd name="connsiteX1" fmla="*/ 119146 w 243421"/>
              <a:gd name="connsiteY1" fmla="*/ 0 h 242623"/>
              <a:gd name="connsiteX2" fmla="*/ 238292 w 243421"/>
              <a:gd name="connsiteY2" fmla="*/ 119146 h 242623"/>
              <a:gd name="connsiteX3" fmla="*/ 224908 w 243421"/>
              <a:gd name="connsiteY3" fmla="*/ 200354 h 242623"/>
              <a:gd name="connsiteX4" fmla="*/ 119146 w 243421"/>
              <a:gd name="connsiteY4" fmla="*/ 238292 h 242623"/>
              <a:gd name="connsiteX5" fmla="*/ 0 w 243421"/>
              <a:gd name="connsiteY5" fmla="*/ 119146 h 242623"/>
              <a:gd name="connsiteX0" fmla="*/ 0 w 250314"/>
              <a:gd name="connsiteY0" fmla="*/ 119146 h 259557"/>
              <a:gd name="connsiteX1" fmla="*/ 119146 w 250314"/>
              <a:gd name="connsiteY1" fmla="*/ 0 h 259557"/>
              <a:gd name="connsiteX2" fmla="*/ 238292 w 250314"/>
              <a:gd name="connsiteY2" fmla="*/ 119146 h 259557"/>
              <a:gd name="connsiteX3" fmla="*/ 246340 w 250314"/>
              <a:gd name="connsiteY3" fmla="*/ 240836 h 259557"/>
              <a:gd name="connsiteX4" fmla="*/ 119146 w 250314"/>
              <a:gd name="connsiteY4" fmla="*/ 238292 h 259557"/>
              <a:gd name="connsiteX5" fmla="*/ 0 w 250314"/>
              <a:gd name="connsiteY5" fmla="*/ 119146 h 259557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47339"/>
              <a:gd name="connsiteY0" fmla="*/ 119146 h 255096"/>
              <a:gd name="connsiteX1" fmla="*/ 119146 w 247339"/>
              <a:gd name="connsiteY1" fmla="*/ 0 h 255096"/>
              <a:gd name="connsiteX2" fmla="*/ 238292 w 247339"/>
              <a:gd name="connsiteY2" fmla="*/ 119146 h 255096"/>
              <a:gd name="connsiteX3" fmla="*/ 246340 w 247339"/>
              <a:gd name="connsiteY3" fmla="*/ 240836 h 255096"/>
              <a:gd name="connsiteX4" fmla="*/ 119146 w 247339"/>
              <a:gd name="connsiteY4" fmla="*/ 238292 h 255096"/>
              <a:gd name="connsiteX5" fmla="*/ 0 w 247339"/>
              <a:gd name="connsiteY5" fmla="*/ 119146 h 255096"/>
              <a:gd name="connsiteX0" fmla="*/ 0 w 247339"/>
              <a:gd name="connsiteY0" fmla="*/ 119146 h 254579"/>
              <a:gd name="connsiteX1" fmla="*/ 119146 w 247339"/>
              <a:gd name="connsiteY1" fmla="*/ 0 h 254579"/>
              <a:gd name="connsiteX2" fmla="*/ 238292 w 247339"/>
              <a:gd name="connsiteY2" fmla="*/ 119146 h 254579"/>
              <a:gd name="connsiteX3" fmla="*/ 246340 w 247339"/>
              <a:gd name="connsiteY3" fmla="*/ 240836 h 254579"/>
              <a:gd name="connsiteX4" fmla="*/ 119146 w 247339"/>
              <a:gd name="connsiteY4" fmla="*/ 238292 h 254579"/>
              <a:gd name="connsiteX5" fmla="*/ 0 w 247339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45075"/>
              <a:gd name="connsiteX1" fmla="*/ 119146 w 247583"/>
              <a:gd name="connsiteY1" fmla="*/ 0 h 245075"/>
              <a:gd name="connsiteX2" fmla="*/ 238292 w 247583"/>
              <a:gd name="connsiteY2" fmla="*/ 119146 h 245075"/>
              <a:gd name="connsiteX3" fmla="*/ 246340 w 247583"/>
              <a:gd name="connsiteY3" fmla="*/ 240836 h 245075"/>
              <a:gd name="connsiteX4" fmla="*/ 119146 w 247583"/>
              <a:gd name="connsiteY4" fmla="*/ 238292 h 245075"/>
              <a:gd name="connsiteX5" fmla="*/ 0 w 247583"/>
              <a:gd name="connsiteY5" fmla="*/ 119146 h 245075"/>
              <a:gd name="connsiteX0" fmla="*/ 0 w 241211"/>
              <a:gd name="connsiteY0" fmla="*/ 119146 h 246310"/>
              <a:gd name="connsiteX1" fmla="*/ 119146 w 241211"/>
              <a:gd name="connsiteY1" fmla="*/ 0 h 246310"/>
              <a:gd name="connsiteX2" fmla="*/ 238292 w 241211"/>
              <a:gd name="connsiteY2" fmla="*/ 119146 h 246310"/>
              <a:gd name="connsiteX3" fmla="*/ 239196 w 241211"/>
              <a:gd name="connsiteY3" fmla="*/ 228929 h 246310"/>
              <a:gd name="connsiteX4" fmla="*/ 119146 w 241211"/>
              <a:gd name="connsiteY4" fmla="*/ 238292 h 246310"/>
              <a:gd name="connsiteX5" fmla="*/ 0 w 241211"/>
              <a:gd name="connsiteY5" fmla="*/ 119146 h 246310"/>
              <a:gd name="connsiteX0" fmla="*/ 0 w 241211"/>
              <a:gd name="connsiteY0" fmla="*/ 119146 h 238969"/>
              <a:gd name="connsiteX1" fmla="*/ 119146 w 241211"/>
              <a:gd name="connsiteY1" fmla="*/ 0 h 238969"/>
              <a:gd name="connsiteX2" fmla="*/ 238292 w 241211"/>
              <a:gd name="connsiteY2" fmla="*/ 119146 h 238969"/>
              <a:gd name="connsiteX3" fmla="*/ 239196 w 241211"/>
              <a:gd name="connsiteY3" fmla="*/ 228929 h 238969"/>
              <a:gd name="connsiteX4" fmla="*/ 119146 w 241211"/>
              <a:gd name="connsiteY4" fmla="*/ 238292 h 238969"/>
              <a:gd name="connsiteX5" fmla="*/ 0 w 241211"/>
              <a:gd name="connsiteY5" fmla="*/ 119146 h 238969"/>
              <a:gd name="connsiteX0" fmla="*/ 0 w 241211"/>
              <a:gd name="connsiteY0" fmla="*/ 119146 h 238354"/>
              <a:gd name="connsiteX1" fmla="*/ 119146 w 241211"/>
              <a:gd name="connsiteY1" fmla="*/ 0 h 238354"/>
              <a:gd name="connsiteX2" fmla="*/ 238292 w 241211"/>
              <a:gd name="connsiteY2" fmla="*/ 119146 h 238354"/>
              <a:gd name="connsiteX3" fmla="*/ 239196 w 241211"/>
              <a:gd name="connsiteY3" fmla="*/ 228929 h 238354"/>
              <a:gd name="connsiteX4" fmla="*/ 119146 w 241211"/>
              <a:gd name="connsiteY4" fmla="*/ 238292 h 238354"/>
              <a:gd name="connsiteX5" fmla="*/ 0 w 241211"/>
              <a:gd name="connsiteY5" fmla="*/ 119146 h 238354"/>
              <a:gd name="connsiteX0" fmla="*/ 0 w 241628"/>
              <a:gd name="connsiteY0" fmla="*/ 119146 h 238354"/>
              <a:gd name="connsiteX1" fmla="*/ 119146 w 241628"/>
              <a:gd name="connsiteY1" fmla="*/ 0 h 238354"/>
              <a:gd name="connsiteX2" fmla="*/ 238292 w 241628"/>
              <a:gd name="connsiteY2" fmla="*/ 119146 h 238354"/>
              <a:gd name="connsiteX3" fmla="*/ 239196 w 241628"/>
              <a:gd name="connsiteY3" fmla="*/ 228929 h 238354"/>
              <a:gd name="connsiteX4" fmla="*/ 119146 w 241628"/>
              <a:gd name="connsiteY4" fmla="*/ 238292 h 238354"/>
              <a:gd name="connsiteX5" fmla="*/ 0 w 241628"/>
              <a:gd name="connsiteY5" fmla="*/ 119146 h 238354"/>
              <a:gd name="connsiteX0" fmla="*/ 0 w 241475"/>
              <a:gd name="connsiteY0" fmla="*/ 119146 h 238354"/>
              <a:gd name="connsiteX1" fmla="*/ 119146 w 241475"/>
              <a:gd name="connsiteY1" fmla="*/ 0 h 238354"/>
              <a:gd name="connsiteX2" fmla="*/ 238292 w 241475"/>
              <a:gd name="connsiteY2" fmla="*/ 119146 h 238354"/>
              <a:gd name="connsiteX3" fmla="*/ 239196 w 241475"/>
              <a:gd name="connsiteY3" fmla="*/ 228929 h 238354"/>
              <a:gd name="connsiteX4" fmla="*/ 119146 w 241475"/>
              <a:gd name="connsiteY4" fmla="*/ 238292 h 238354"/>
              <a:gd name="connsiteX5" fmla="*/ 0 w 241475"/>
              <a:gd name="connsiteY5" fmla="*/ 119146 h 238354"/>
              <a:gd name="connsiteX0" fmla="*/ 0 w 241475"/>
              <a:gd name="connsiteY0" fmla="*/ 119146 h 238293"/>
              <a:gd name="connsiteX1" fmla="*/ 119146 w 241475"/>
              <a:gd name="connsiteY1" fmla="*/ 0 h 238293"/>
              <a:gd name="connsiteX2" fmla="*/ 238292 w 241475"/>
              <a:gd name="connsiteY2" fmla="*/ 119146 h 238293"/>
              <a:gd name="connsiteX3" fmla="*/ 239196 w 241475"/>
              <a:gd name="connsiteY3" fmla="*/ 228929 h 238293"/>
              <a:gd name="connsiteX4" fmla="*/ 119146 w 241475"/>
              <a:gd name="connsiteY4" fmla="*/ 238292 h 238293"/>
              <a:gd name="connsiteX5" fmla="*/ 0 w 241475"/>
              <a:gd name="connsiteY5" fmla="*/ 119146 h 238293"/>
              <a:gd name="connsiteX0" fmla="*/ 0 w 248248"/>
              <a:gd name="connsiteY0" fmla="*/ 119146 h 246326"/>
              <a:gd name="connsiteX1" fmla="*/ 119146 w 248248"/>
              <a:gd name="connsiteY1" fmla="*/ 0 h 246326"/>
              <a:gd name="connsiteX2" fmla="*/ 238292 w 248248"/>
              <a:gd name="connsiteY2" fmla="*/ 119146 h 246326"/>
              <a:gd name="connsiteX3" fmla="*/ 237679 w 248248"/>
              <a:gd name="connsiteY3" fmla="*/ 233481 h 246326"/>
              <a:gd name="connsiteX4" fmla="*/ 119146 w 248248"/>
              <a:gd name="connsiteY4" fmla="*/ 238292 h 246326"/>
              <a:gd name="connsiteX5" fmla="*/ 0 w 248248"/>
              <a:gd name="connsiteY5" fmla="*/ 119146 h 246326"/>
              <a:gd name="connsiteX0" fmla="*/ 0 w 248248"/>
              <a:gd name="connsiteY0" fmla="*/ 119146 h 238295"/>
              <a:gd name="connsiteX1" fmla="*/ 119146 w 248248"/>
              <a:gd name="connsiteY1" fmla="*/ 0 h 238295"/>
              <a:gd name="connsiteX2" fmla="*/ 238292 w 248248"/>
              <a:gd name="connsiteY2" fmla="*/ 119146 h 238295"/>
              <a:gd name="connsiteX3" fmla="*/ 237679 w 248248"/>
              <a:gd name="connsiteY3" fmla="*/ 233481 h 238295"/>
              <a:gd name="connsiteX4" fmla="*/ 119146 w 248248"/>
              <a:gd name="connsiteY4" fmla="*/ 238292 h 238295"/>
              <a:gd name="connsiteX5" fmla="*/ 0 w 248248"/>
              <a:gd name="connsiteY5" fmla="*/ 119146 h 238295"/>
              <a:gd name="connsiteX0" fmla="*/ 0 w 240986"/>
              <a:gd name="connsiteY0" fmla="*/ 119146 h 238295"/>
              <a:gd name="connsiteX1" fmla="*/ 119146 w 240986"/>
              <a:gd name="connsiteY1" fmla="*/ 0 h 238295"/>
              <a:gd name="connsiteX2" fmla="*/ 238292 w 240986"/>
              <a:gd name="connsiteY2" fmla="*/ 119146 h 238295"/>
              <a:gd name="connsiteX3" fmla="*/ 237679 w 240986"/>
              <a:gd name="connsiteY3" fmla="*/ 233481 h 238295"/>
              <a:gd name="connsiteX4" fmla="*/ 119146 w 240986"/>
              <a:gd name="connsiteY4" fmla="*/ 238292 h 238295"/>
              <a:gd name="connsiteX5" fmla="*/ 0 w 240986"/>
              <a:gd name="connsiteY5" fmla="*/ 119146 h 238295"/>
              <a:gd name="connsiteX0" fmla="*/ 0 w 240530"/>
              <a:gd name="connsiteY0" fmla="*/ 119146 h 238295"/>
              <a:gd name="connsiteX1" fmla="*/ 119146 w 240530"/>
              <a:gd name="connsiteY1" fmla="*/ 0 h 238295"/>
              <a:gd name="connsiteX2" fmla="*/ 238292 w 240530"/>
              <a:gd name="connsiteY2" fmla="*/ 119146 h 238295"/>
              <a:gd name="connsiteX3" fmla="*/ 237679 w 240530"/>
              <a:gd name="connsiteY3" fmla="*/ 233481 h 238295"/>
              <a:gd name="connsiteX4" fmla="*/ 119146 w 240530"/>
              <a:gd name="connsiteY4" fmla="*/ 238292 h 238295"/>
              <a:gd name="connsiteX5" fmla="*/ 0 w 240530"/>
              <a:gd name="connsiteY5" fmla="*/ 119146 h 238295"/>
              <a:gd name="connsiteX0" fmla="*/ 0 w 240530"/>
              <a:gd name="connsiteY0" fmla="*/ 119146 h 238293"/>
              <a:gd name="connsiteX1" fmla="*/ 119146 w 240530"/>
              <a:gd name="connsiteY1" fmla="*/ 0 h 238293"/>
              <a:gd name="connsiteX2" fmla="*/ 238292 w 240530"/>
              <a:gd name="connsiteY2" fmla="*/ 119146 h 238293"/>
              <a:gd name="connsiteX3" fmla="*/ 237679 w 240530"/>
              <a:gd name="connsiteY3" fmla="*/ 233481 h 238293"/>
              <a:gd name="connsiteX4" fmla="*/ 119146 w 240530"/>
              <a:gd name="connsiteY4" fmla="*/ 238292 h 238293"/>
              <a:gd name="connsiteX5" fmla="*/ 0 w 240530"/>
              <a:gd name="connsiteY5" fmla="*/ 119146 h 238293"/>
              <a:gd name="connsiteX0" fmla="*/ 0 w 239239"/>
              <a:gd name="connsiteY0" fmla="*/ 119146 h 238293"/>
              <a:gd name="connsiteX1" fmla="*/ 119146 w 239239"/>
              <a:gd name="connsiteY1" fmla="*/ 0 h 238293"/>
              <a:gd name="connsiteX2" fmla="*/ 238292 w 239239"/>
              <a:gd name="connsiteY2" fmla="*/ 119146 h 238293"/>
              <a:gd name="connsiteX3" fmla="*/ 237679 w 239239"/>
              <a:gd name="connsiteY3" fmla="*/ 233481 h 238293"/>
              <a:gd name="connsiteX4" fmla="*/ 119146 w 239239"/>
              <a:gd name="connsiteY4" fmla="*/ 238292 h 238293"/>
              <a:gd name="connsiteX5" fmla="*/ 0 w 239239"/>
              <a:gd name="connsiteY5" fmla="*/ 119146 h 238293"/>
              <a:gd name="connsiteX0" fmla="*/ 0 w 247225"/>
              <a:gd name="connsiteY0" fmla="*/ 119146 h 246332"/>
              <a:gd name="connsiteX1" fmla="*/ 119146 w 247225"/>
              <a:gd name="connsiteY1" fmla="*/ 0 h 246332"/>
              <a:gd name="connsiteX2" fmla="*/ 238292 w 247225"/>
              <a:gd name="connsiteY2" fmla="*/ 119146 h 246332"/>
              <a:gd name="connsiteX3" fmla="*/ 236920 w 247225"/>
              <a:gd name="connsiteY3" fmla="*/ 234998 h 246332"/>
              <a:gd name="connsiteX4" fmla="*/ 119146 w 247225"/>
              <a:gd name="connsiteY4" fmla="*/ 238292 h 246332"/>
              <a:gd name="connsiteX5" fmla="*/ 0 w 247225"/>
              <a:gd name="connsiteY5" fmla="*/ 119146 h 246332"/>
              <a:gd name="connsiteX0" fmla="*/ 0 w 247225"/>
              <a:gd name="connsiteY0" fmla="*/ 119146 h 238520"/>
              <a:gd name="connsiteX1" fmla="*/ 119146 w 247225"/>
              <a:gd name="connsiteY1" fmla="*/ 0 h 238520"/>
              <a:gd name="connsiteX2" fmla="*/ 238292 w 247225"/>
              <a:gd name="connsiteY2" fmla="*/ 119146 h 238520"/>
              <a:gd name="connsiteX3" fmla="*/ 236920 w 247225"/>
              <a:gd name="connsiteY3" fmla="*/ 234998 h 238520"/>
              <a:gd name="connsiteX4" fmla="*/ 119146 w 247225"/>
              <a:gd name="connsiteY4" fmla="*/ 238292 h 238520"/>
              <a:gd name="connsiteX5" fmla="*/ 0 w 247225"/>
              <a:gd name="connsiteY5" fmla="*/ 119146 h 238520"/>
              <a:gd name="connsiteX0" fmla="*/ 0 w 238828"/>
              <a:gd name="connsiteY0" fmla="*/ 119146 h 238520"/>
              <a:gd name="connsiteX1" fmla="*/ 119146 w 238828"/>
              <a:gd name="connsiteY1" fmla="*/ 0 h 238520"/>
              <a:gd name="connsiteX2" fmla="*/ 238292 w 238828"/>
              <a:gd name="connsiteY2" fmla="*/ 119146 h 238520"/>
              <a:gd name="connsiteX3" fmla="*/ 236920 w 238828"/>
              <a:gd name="connsiteY3" fmla="*/ 234998 h 238520"/>
              <a:gd name="connsiteX4" fmla="*/ 119146 w 238828"/>
              <a:gd name="connsiteY4" fmla="*/ 238292 h 238520"/>
              <a:gd name="connsiteX5" fmla="*/ 0 w 238828"/>
              <a:gd name="connsiteY5" fmla="*/ 119146 h 23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28" h="238520">
                <a:moveTo>
                  <a:pt x="0" y="119146"/>
                </a:moveTo>
                <a:cubicBezTo>
                  <a:pt x="0" y="53343"/>
                  <a:pt x="53343" y="0"/>
                  <a:pt x="119146" y="0"/>
                </a:cubicBezTo>
                <a:cubicBezTo>
                  <a:pt x="184949" y="0"/>
                  <a:pt x="237631" y="54183"/>
                  <a:pt x="238292" y="119146"/>
                </a:cubicBezTo>
                <a:cubicBezTo>
                  <a:pt x="238953" y="184109"/>
                  <a:pt x="239456" y="239396"/>
                  <a:pt x="236920" y="234998"/>
                </a:cubicBezTo>
                <a:cubicBezTo>
                  <a:pt x="239485" y="236226"/>
                  <a:pt x="173049" y="239391"/>
                  <a:pt x="119146" y="238292"/>
                </a:cubicBezTo>
                <a:cubicBezTo>
                  <a:pt x="65243" y="237193"/>
                  <a:pt x="0" y="184949"/>
                  <a:pt x="0" y="119146"/>
                </a:cubicBezTo>
                <a:close/>
              </a:path>
            </a:pathLst>
          </a:cu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맑은 고딕"/>
                <a:cs typeface="Segoe UI" panose="020B0502040204020203" pitchFamily="34" charset="0"/>
              </a:rPr>
              <a:t>10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맑은 고딕"/>
              <a:cs typeface="Segoe UI" panose="020B0502040204020203" pitchFamily="34" charset="0"/>
            </a:endParaRPr>
          </a:p>
        </p:txBody>
      </p:sp>
      <p:sp>
        <p:nvSpPr>
          <p:cNvPr id="183" name="타원 118">
            <a:extLst>
              <a:ext uri="{FF2B5EF4-FFF2-40B4-BE49-F238E27FC236}">
                <a16:creationId xmlns="" xmlns:a16="http://schemas.microsoft.com/office/drawing/2014/main" id="{604F457E-1D0D-400E-9F33-0B942F1AD51A}"/>
              </a:ext>
            </a:extLst>
          </p:cNvPr>
          <p:cNvSpPr/>
          <p:nvPr/>
        </p:nvSpPr>
        <p:spPr>
          <a:xfrm>
            <a:off x="-2075568" y="2321492"/>
            <a:ext cx="197378" cy="197125"/>
          </a:xfrm>
          <a:custGeom>
            <a:avLst/>
            <a:gdLst>
              <a:gd name="connsiteX0" fmla="*/ 0 w 238291"/>
              <a:gd name="connsiteY0" fmla="*/ 119146 h 238291"/>
              <a:gd name="connsiteX1" fmla="*/ 119146 w 238291"/>
              <a:gd name="connsiteY1" fmla="*/ 0 h 238291"/>
              <a:gd name="connsiteX2" fmla="*/ 238292 w 238291"/>
              <a:gd name="connsiteY2" fmla="*/ 119146 h 238291"/>
              <a:gd name="connsiteX3" fmla="*/ 119146 w 238291"/>
              <a:gd name="connsiteY3" fmla="*/ 238292 h 238291"/>
              <a:gd name="connsiteX4" fmla="*/ 0 w 238291"/>
              <a:gd name="connsiteY4" fmla="*/ 119146 h 238291"/>
              <a:gd name="connsiteX0" fmla="*/ 0 w 246028"/>
              <a:gd name="connsiteY0" fmla="*/ 119146 h 241560"/>
              <a:gd name="connsiteX1" fmla="*/ 119146 w 246028"/>
              <a:gd name="connsiteY1" fmla="*/ 0 h 241560"/>
              <a:gd name="connsiteX2" fmla="*/ 238292 w 246028"/>
              <a:gd name="connsiteY2" fmla="*/ 119146 h 241560"/>
              <a:gd name="connsiteX3" fmla="*/ 224908 w 246028"/>
              <a:gd name="connsiteY3" fmla="*/ 200354 h 241560"/>
              <a:gd name="connsiteX4" fmla="*/ 119146 w 246028"/>
              <a:gd name="connsiteY4" fmla="*/ 238292 h 241560"/>
              <a:gd name="connsiteX5" fmla="*/ 0 w 246028"/>
              <a:gd name="connsiteY5" fmla="*/ 119146 h 241560"/>
              <a:gd name="connsiteX0" fmla="*/ 0 w 243421"/>
              <a:gd name="connsiteY0" fmla="*/ 119146 h 241560"/>
              <a:gd name="connsiteX1" fmla="*/ 119146 w 243421"/>
              <a:gd name="connsiteY1" fmla="*/ 0 h 241560"/>
              <a:gd name="connsiteX2" fmla="*/ 238292 w 243421"/>
              <a:gd name="connsiteY2" fmla="*/ 119146 h 241560"/>
              <a:gd name="connsiteX3" fmla="*/ 224908 w 243421"/>
              <a:gd name="connsiteY3" fmla="*/ 200354 h 241560"/>
              <a:gd name="connsiteX4" fmla="*/ 119146 w 243421"/>
              <a:gd name="connsiteY4" fmla="*/ 238292 h 241560"/>
              <a:gd name="connsiteX5" fmla="*/ 0 w 243421"/>
              <a:gd name="connsiteY5" fmla="*/ 119146 h 241560"/>
              <a:gd name="connsiteX0" fmla="*/ 0 w 243421"/>
              <a:gd name="connsiteY0" fmla="*/ 119146 h 242623"/>
              <a:gd name="connsiteX1" fmla="*/ 119146 w 243421"/>
              <a:gd name="connsiteY1" fmla="*/ 0 h 242623"/>
              <a:gd name="connsiteX2" fmla="*/ 238292 w 243421"/>
              <a:gd name="connsiteY2" fmla="*/ 119146 h 242623"/>
              <a:gd name="connsiteX3" fmla="*/ 224908 w 243421"/>
              <a:gd name="connsiteY3" fmla="*/ 200354 h 242623"/>
              <a:gd name="connsiteX4" fmla="*/ 119146 w 243421"/>
              <a:gd name="connsiteY4" fmla="*/ 238292 h 242623"/>
              <a:gd name="connsiteX5" fmla="*/ 0 w 243421"/>
              <a:gd name="connsiteY5" fmla="*/ 119146 h 242623"/>
              <a:gd name="connsiteX0" fmla="*/ 0 w 250314"/>
              <a:gd name="connsiteY0" fmla="*/ 119146 h 259557"/>
              <a:gd name="connsiteX1" fmla="*/ 119146 w 250314"/>
              <a:gd name="connsiteY1" fmla="*/ 0 h 259557"/>
              <a:gd name="connsiteX2" fmla="*/ 238292 w 250314"/>
              <a:gd name="connsiteY2" fmla="*/ 119146 h 259557"/>
              <a:gd name="connsiteX3" fmla="*/ 246340 w 250314"/>
              <a:gd name="connsiteY3" fmla="*/ 240836 h 259557"/>
              <a:gd name="connsiteX4" fmla="*/ 119146 w 250314"/>
              <a:gd name="connsiteY4" fmla="*/ 238292 h 259557"/>
              <a:gd name="connsiteX5" fmla="*/ 0 w 250314"/>
              <a:gd name="connsiteY5" fmla="*/ 119146 h 259557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47339"/>
              <a:gd name="connsiteY0" fmla="*/ 119146 h 255096"/>
              <a:gd name="connsiteX1" fmla="*/ 119146 w 247339"/>
              <a:gd name="connsiteY1" fmla="*/ 0 h 255096"/>
              <a:gd name="connsiteX2" fmla="*/ 238292 w 247339"/>
              <a:gd name="connsiteY2" fmla="*/ 119146 h 255096"/>
              <a:gd name="connsiteX3" fmla="*/ 246340 w 247339"/>
              <a:gd name="connsiteY3" fmla="*/ 240836 h 255096"/>
              <a:gd name="connsiteX4" fmla="*/ 119146 w 247339"/>
              <a:gd name="connsiteY4" fmla="*/ 238292 h 255096"/>
              <a:gd name="connsiteX5" fmla="*/ 0 w 247339"/>
              <a:gd name="connsiteY5" fmla="*/ 119146 h 255096"/>
              <a:gd name="connsiteX0" fmla="*/ 0 w 247339"/>
              <a:gd name="connsiteY0" fmla="*/ 119146 h 254579"/>
              <a:gd name="connsiteX1" fmla="*/ 119146 w 247339"/>
              <a:gd name="connsiteY1" fmla="*/ 0 h 254579"/>
              <a:gd name="connsiteX2" fmla="*/ 238292 w 247339"/>
              <a:gd name="connsiteY2" fmla="*/ 119146 h 254579"/>
              <a:gd name="connsiteX3" fmla="*/ 246340 w 247339"/>
              <a:gd name="connsiteY3" fmla="*/ 240836 h 254579"/>
              <a:gd name="connsiteX4" fmla="*/ 119146 w 247339"/>
              <a:gd name="connsiteY4" fmla="*/ 238292 h 254579"/>
              <a:gd name="connsiteX5" fmla="*/ 0 w 247339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45075"/>
              <a:gd name="connsiteX1" fmla="*/ 119146 w 247583"/>
              <a:gd name="connsiteY1" fmla="*/ 0 h 245075"/>
              <a:gd name="connsiteX2" fmla="*/ 238292 w 247583"/>
              <a:gd name="connsiteY2" fmla="*/ 119146 h 245075"/>
              <a:gd name="connsiteX3" fmla="*/ 246340 w 247583"/>
              <a:gd name="connsiteY3" fmla="*/ 240836 h 245075"/>
              <a:gd name="connsiteX4" fmla="*/ 119146 w 247583"/>
              <a:gd name="connsiteY4" fmla="*/ 238292 h 245075"/>
              <a:gd name="connsiteX5" fmla="*/ 0 w 247583"/>
              <a:gd name="connsiteY5" fmla="*/ 119146 h 245075"/>
              <a:gd name="connsiteX0" fmla="*/ 0 w 241211"/>
              <a:gd name="connsiteY0" fmla="*/ 119146 h 246310"/>
              <a:gd name="connsiteX1" fmla="*/ 119146 w 241211"/>
              <a:gd name="connsiteY1" fmla="*/ 0 h 246310"/>
              <a:gd name="connsiteX2" fmla="*/ 238292 w 241211"/>
              <a:gd name="connsiteY2" fmla="*/ 119146 h 246310"/>
              <a:gd name="connsiteX3" fmla="*/ 239196 w 241211"/>
              <a:gd name="connsiteY3" fmla="*/ 228929 h 246310"/>
              <a:gd name="connsiteX4" fmla="*/ 119146 w 241211"/>
              <a:gd name="connsiteY4" fmla="*/ 238292 h 246310"/>
              <a:gd name="connsiteX5" fmla="*/ 0 w 241211"/>
              <a:gd name="connsiteY5" fmla="*/ 119146 h 246310"/>
              <a:gd name="connsiteX0" fmla="*/ 0 w 241211"/>
              <a:gd name="connsiteY0" fmla="*/ 119146 h 238969"/>
              <a:gd name="connsiteX1" fmla="*/ 119146 w 241211"/>
              <a:gd name="connsiteY1" fmla="*/ 0 h 238969"/>
              <a:gd name="connsiteX2" fmla="*/ 238292 w 241211"/>
              <a:gd name="connsiteY2" fmla="*/ 119146 h 238969"/>
              <a:gd name="connsiteX3" fmla="*/ 239196 w 241211"/>
              <a:gd name="connsiteY3" fmla="*/ 228929 h 238969"/>
              <a:gd name="connsiteX4" fmla="*/ 119146 w 241211"/>
              <a:gd name="connsiteY4" fmla="*/ 238292 h 238969"/>
              <a:gd name="connsiteX5" fmla="*/ 0 w 241211"/>
              <a:gd name="connsiteY5" fmla="*/ 119146 h 238969"/>
              <a:gd name="connsiteX0" fmla="*/ 0 w 241211"/>
              <a:gd name="connsiteY0" fmla="*/ 119146 h 238354"/>
              <a:gd name="connsiteX1" fmla="*/ 119146 w 241211"/>
              <a:gd name="connsiteY1" fmla="*/ 0 h 238354"/>
              <a:gd name="connsiteX2" fmla="*/ 238292 w 241211"/>
              <a:gd name="connsiteY2" fmla="*/ 119146 h 238354"/>
              <a:gd name="connsiteX3" fmla="*/ 239196 w 241211"/>
              <a:gd name="connsiteY3" fmla="*/ 228929 h 238354"/>
              <a:gd name="connsiteX4" fmla="*/ 119146 w 241211"/>
              <a:gd name="connsiteY4" fmla="*/ 238292 h 238354"/>
              <a:gd name="connsiteX5" fmla="*/ 0 w 241211"/>
              <a:gd name="connsiteY5" fmla="*/ 119146 h 238354"/>
              <a:gd name="connsiteX0" fmla="*/ 0 w 241628"/>
              <a:gd name="connsiteY0" fmla="*/ 119146 h 238354"/>
              <a:gd name="connsiteX1" fmla="*/ 119146 w 241628"/>
              <a:gd name="connsiteY1" fmla="*/ 0 h 238354"/>
              <a:gd name="connsiteX2" fmla="*/ 238292 w 241628"/>
              <a:gd name="connsiteY2" fmla="*/ 119146 h 238354"/>
              <a:gd name="connsiteX3" fmla="*/ 239196 w 241628"/>
              <a:gd name="connsiteY3" fmla="*/ 228929 h 238354"/>
              <a:gd name="connsiteX4" fmla="*/ 119146 w 241628"/>
              <a:gd name="connsiteY4" fmla="*/ 238292 h 238354"/>
              <a:gd name="connsiteX5" fmla="*/ 0 w 241628"/>
              <a:gd name="connsiteY5" fmla="*/ 119146 h 238354"/>
              <a:gd name="connsiteX0" fmla="*/ 0 w 241475"/>
              <a:gd name="connsiteY0" fmla="*/ 119146 h 238354"/>
              <a:gd name="connsiteX1" fmla="*/ 119146 w 241475"/>
              <a:gd name="connsiteY1" fmla="*/ 0 h 238354"/>
              <a:gd name="connsiteX2" fmla="*/ 238292 w 241475"/>
              <a:gd name="connsiteY2" fmla="*/ 119146 h 238354"/>
              <a:gd name="connsiteX3" fmla="*/ 239196 w 241475"/>
              <a:gd name="connsiteY3" fmla="*/ 228929 h 238354"/>
              <a:gd name="connsiteX4" fmla="*/ 119146 w 241475"/>
              <a:gd name="connsiteY4" fmla="*/ 238292 h 238354"/>
              <a:gd name="connsiteX5" fmla="*/ 0 w 241475"/>
              <a:gd name="connsiteY5" fmla="*/ 119146 h 238354"/>
              <a:gd name="connsiteX0" fmla="*/ 0 w 241475"/>
              <a:gd name="connsiteY0" fmla="*/ 119146 h 238293"/>
              <a:gd name="connsiteX1" fmla="*/ 119146 w 241475"/>
              <a:gd name="connsiteY1" fmla="*/ 0 h 238293"/>
              <a:gd name="connsiteX2" fmla="*/ 238292 w 241475"/>
              <a:gd name="connsiteY2" fmla="*/ 119146 h 238293"/>
              <a:gd name="connsiteX3" fmla="*/ 239196 w 241475"/>
              <a:gd name="connsiteY3" fmla="*/ 228929 h 238293"/>
              <a:gd name="connsiteX4" fmla="*/ 119146 w 241475"/>
              <a:gd name="connsiteY4" fmla="*/ 238292 h 238293"/>
              <a:gd name="connsiteX5" fmla="*/ 0 w 241475"/>
              <a:gd name="connsiteY5" fmla="*/ 119146 h 238293"/>
              <a:gd name="connsiteX0" fmla="*/ 0 w 248248"/>
              <a:gd name="connsiteY0" fmla="*/ 119146 h 246326"/>
              <a:gd name="connsiteX1" fmla="*/ 119146 w 248248"/>
              <a:gd name="connsiteY1" fmla="*/ 0 h 246326"/>
              <a:gd name="connsiteX2" fmla="*/ 238292 w 248248"/>
              <a:gd name="connsiteY2" fmla="*/ 119146 h 246326"/>
              <a:gd name="connsiteX3" fmla="*/ 237679 w 248248"/>
              <a:gd name="connsiteY3" fmla="*/ 233481 h 246326"/>
              <a:gd name="connsiteX4" fmla="*/ 119146 w 248248"/>
              <a:gd name="connsiteY4" fmla="*/ 238292 h 246326"/>
              <a:gd name="connsiteX5" fmla="*/ 0 w 248248"/>
              <a:gd name="connsiteY5" fmla="*/ 119146 h 246326"/>
              <a:gd name="connsiteX0" fmla="*/ 0 w 248248"/>
              <a:gd name="connsiteY0" fmla="*/ 119146 h 238295"/>
              <a:gd name="connsiteX1" fmla="*/ 119146 w 248248"/>
              <a:gd name="connsiteY1" fmla="*/ 0 h 238295"/>
              <a:gd name="connsiteX2" fmla="*/ 238292 w 248248"/>
              <a:gd name="connsiteY2" fmla="*/ 119146 h 238295"/>
              <a:gd name="connsiteX3" fmla="*/ 237679 w 248248"/>
              <a:gd name="connsiteY3" fmla="*/ 233481 h 238295"/>
              <a:gd name="connsiteX4" fmla="*/ 119146 w 248248"/>
              <a:gd name="connsiteY4" fmla="*/ 238292 h 238295"/>
              <a:gd name="connsiteX5" fmla="*/ 0 w 248248"/>
              <a:gd name="connsiteY5" fmla="*/ 119146 h 238295"/>
              <a:gd name="connsiteX0" fmla="*/ 0 w 240986"/>
              <a:gd name="connsiteY0" fmla="*/ 119146 h 238295"/>
              <a:gd name="connsiteX1" fmla="*/ 119146 w 240986"/>
              <a:gd name="connsiteY1" fmla="*/ 0 h 238295"/>
              <a:gd name="connsiteX2" fmla="*/ 238292 w 240986"/>
              <a:gd name="connsiteY2" fmla="*/ 119146 h 238295"/>
              <a:gd name="connsiteX3" fmla="*/ 237679 w 240986"/>
              <a:gd name="connsiteY3" fmla="*/ 233481 h 238295"/>
              <a:gd name="connsiteX4" fmla="*/ 119146 w 240986"/>
              <a:gd name="connsiteY4" fmla="*/ 238292 h 238295"/>
              <a:gd name="connsiteX5" fmla="*/ 0 w 240986"/>
              <a:gd name="connsiteY5" fmla="*/ 119146 h 238295"/>
              <a:gd name="connsiteX0" fmla="*/ 0 w 240530"/>
              <a:gd name="connsiteY0" fmla="*/ 119146 h 238295"/>
              <a:gd name="connsiteX1" fmla="*/ 119146 w 240530"/>
              <a:gd name="connsiteY1" fmla="*/ 0 h 238295"/>
              <a:gd name="connsiteX2" fmla="*/ 238292 w 240530"/>
              <a:gd name="connsiteY2" fmla="*/ 119146 h 238295"/>
              <a:gd name="connsiteX3" fmla="*/ 237679 w 240530"/>
              <a:gd name="connsiteY3" fmla="*/ 233481 h 238295"/>
              <a:gd name="connsiteX4" fmla="*/ 119146 w 240530"/>
              <a:gd name="connsiteY4" fmla="*/ 238292 h 238295"/>
              <a:gd name="connsiteX5" fmla="*/ 0 w 240530"/>
              <a:gd name="connsiteY5" fmla="*/ 119146 h 238295"/>
              <a:gd name="connsiteX0" fmla="*/ 0 w 240530"/>
              <a:gd name="connsiteY0" fmla="*/ 119146 h 238293"/>
              <a:gd name="connsiteX1" fmla="*/ 119146 w 240530"/>
              <a:gd name="connsiteY1" fmla="*/ 0 h 238293"/>
              <a:gd name="connsiteX2" fmla="*/ 238292 w 240530"/>
              <a:gd name="connsiteY2" fmla="*/ 119146 h 238293"/>
              <a:gd name="connsiteX3" fmla="*/ 237679 w 240530"/>
              <a:gd name="connsiteY3" fmla="*/ 233481 h 238293"/>
              <a:gd name="connsiteX4" fmla="*/ 119146 w 240530"/>
              <a:gd name="connsiteY4" fmla="*/ 238292 h 238293"/>
              <a:gd name="connsiteX5" fmla="*/ 0 w 240530"/>
              <a:gd name="connsiteY5" fmla="*/ 119146 h 238293"/>
              <a:gd name="connsiteX0" fmla="*/ 0 w 239239"/>
              <a:gd name="connsiteY0" fmla="*/ 119146 h 238293"/>
              <a:gd name="connsiteX1" fmla="*/ 119146 w 239239"/>
              <a:gd name="connsiteY1" fmla="*/ 0 h 238293"/>
              <a:gd name="connsiteX2" fmla="*/ 238292 w 239239"/>
              <a:gd name="connsiteY2" fmla="*/ 119146 h 238293"/>
              <a:gd name="connsiteX3" fmla="*/ 237679 w 239239"/>
              <a:gd name="connsiteY3" fmla="*/ 233481 h 238293"/>
              <a:gd name="connsiteX4" fmla="*/ 119146 w 239239"/>
              <a:gd name="connsiteY4" fmla="*/ 238292 h 238293"/>
              <a:gd name="connsiteX5" fmla="*/ 0 w 239239"/>
              <a:gd name="connsiteY5" fmla="*/ 119146 h 238293"/>
              <a:gd name="connsiteX0" fmla="*/ 0 w 247225"/>
              <a:gd name="connsiteY0" fmla="*/ 119146 h 246332"/>
              <a:gd name="connsiteX1" fmla="*/ 119146 w 247225"/>
              <a:gd name="connsiteY1" fmla="*/ 0 h 246332"/>
              <a:gd name="connsiteX2" fmla="*/ 238292 w 247225"/>
              <a:gd name="connsiteY2" fmla="*/ 119146 h 246332"/>
              <a:gd name="connsiteX3" fmla="*/ 236920 w 247225"/>
              <a:gd name="connsiteY3" fmla="*/ 234998 h 246332"/>
              <a:gd name="connsiteX4" fmla="*/ 119146 w 247225"/>
              <a:gd name="connsiteY4" fmla="*/ 238292 h 246332"/>
              <a:gd name="connsiteX5" fmla="*/ 0 w 247225"/>
              <a:gd name="connsiteY5" fmla="*/ 119146 h 246332"/>
              <a:gd name="connsiteX0" fmla="*/ 0 w 247225"/>
              <a:gd name="connsiteY0" fmla="*/ 119146 h 238520"/>
              <a:gd name="connsiteX1" fmla="*/ 119146 w 247225"/>
              <a:gd name="connsiteY1" fmla="*/ 0 h 238520"/>
              <a:gd name="connsiteX2" fmla="*/ 238292 w 247225"/>
              <a:gd name="connsiteY2" fmla="*/ 119146 h 238520"/>
              <a:gd name="connsiteX3" fmla="*/ 236920 w 247225"/>
              <a:gd name="connsiteY3" fmla="*/ 234998 h 238520"/>
              <a:gd name="connsiteX4" fmla="*/ 119146 w 247225"/>
              <a:gd name="connsiteY4" fmla="*/ 238292 h 238520"/>
              <a:gd name="connsiteX5" fmla="*/ 0 w 247225"/>
              <a:gd name="connsiteY5" fmla="*/ 119146 h 238520"/>
              <a:gd name="connsiteX0" fmla="*/ 0 w 238828"/>
              <a:gd name="connsiteY0" fmla="*/ 119146 h 238520"/>
              <a:gd name="connsiteX1" fmla="*/ 119146 w 238828"/>
              <a:gd name="connsiteY1" fmla="*/ 0 h 238520"/>
              <a:gd name="connsiteX2" fmla="*/ 238292 w 238828"/>
              <a:gd name="connsiteY2" fmla="*/ 119146 h 238520"/>
              <a:gd name="connsiteX3" fmla="*/ 236920 w 238828"/>
              <a:gd name="connsiteY3" fmla="*/ 234998 h 238520"/>
              <a:gd name="connsiteX4" fmla="*/ 119146 w 238828"/>
              <a:gd name="connsiteY4" fmla="*/ 238292 h 238520"/>
              <a:gd name="connsiteX5" fmla="*/ 0 w 238828"/>
              <a:gd name="connsiteY5" fmla="*/ 119146 h 23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28" h="238520">
                <a:moveTo>
                  <a:pt x="0" y="119146"/>
                </a:moveTo>
                <a:cubicBezTo>
                  <a:pt x="0" y="53343"/>
                  <a:pt x="53343" y="0"/>
                  <a:pt x="119146" y="0"/>
                </a:cubicBezTo>
                <a:cubicBezTo>
                  <a:pt x="184949" y="0"/>
                  <a:pt x="237631" y="54183"/>
                  <a:pt x="238292" y="119146"/>
                </a:cubicBezTo>
                <a:cubicBezTo>
                  <a:pt x="238953" y="184109"/>
                  <a:pt x="239456" y="239396"/>
                  <a:pt x="236920" y="234998"/>
                </a:cubicBezTo>
                <a:cubicBezTo>
                  <a:pt x="239485" y="236226"/>
                  <a:pt x="173049" y="239391"/>
                  <a:pt x="119146" y="238292"/>
                </a:cubicBezTo>
                <a:cubicBezTo>
                  <a:pt x="65243" y="237193"/>
                  <a:pt x="0" y="184949"/>
                  <a:pt x="0" y="119146"/>
                </a:cubicBezTo>
                <a:close/>
              </a:path>
            </a:pathLst>
          </a:cu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맑은 고딕"/>
                <a:cs typeface="Segoe UI" panose="020B0502040204020203" pitchFamily="34" charset="0"/>
              </a:rPr>
              <a:t>10-1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맑은 고딕"/>
              <a:cs typeface="Segoe UI" panose="020B0502040204020203" pitchFamily="34" charset="0"/>
            </a:endParaRPr>
          </a:p>
        </p:txBody>
      </p:sp>
      <p:sp>
        <p:nvSpPr>
          <p:cNvPr id="184" name="타원 118">
            <a:extLst>
              <a:ext uri="{FF2B5EF4-FFF2-40B4-BE49-F238E27FC236}">
                <a16:creationId xmlns="" xmlns:a16="http://schemas.microsoft.com/office/drawing/2014/main" id="{604F457E-1D0D-400E-9F33-0B942F1AD51A}"/>
              </a:ext>
            </a:extLst>
          </p:cNvPr>
          <p:cNvSpPr/>
          <p:nvPr/>
        </p:nvSpPr>
        <p:spPr>
          <a:xfrm>
            <a:off x="-2199988" y="540054"/>
            <a:ext cx="197378" cy="197125"/>
          </a:xfrm>
          <a:custGeom>
            <a:avLst/>
            <a:gdLst>
              <a:gd name="connsiteX0" fmla="*/ 0 w 238291"/>
              <a:gd name="connsiteY0" fmla="*/ 119146 h 238291"/>
              <a:gd name="connsiteX1" fmla="*/ 119146 w 238291"/>
              <a:gd name="connsiteY1" fmla="*/ 0 h 238291"/>
              <a:gd name="connsiteX2" fmla="*/ 238292 w 238291"/>
              <a:gd name="connsiteY2" fmla="*/ 119146 h 238291"/>
              <a:gd name="connsiteX3" fmla="*/ 119146 w 238291"/>
              <a:gd name="connsiteY3" fmla="*/ 238292 h 238291"/>
              <a:gd name="connsiteX4" fmla="*/ 0 w 238291"/>
              <a:gd name="connsiteY4" fmla="*/ 119146 h 238291"/>
              <a:gd name="connsiteX0" fmla="*/ 0 w 246028"/>
              <a:gd name="connsiteY0" fmla="*/ 119146 h 241560"/>
              <a:gd name="connsiteX1" fmla="*/ 119146 w 246028"/>
              <a:gd name="connsiteY1" fmla="*/ 0 h 241560"/>
              <a:gd name="connsiteX2" fmla="*/ 238292 w 246028"/>
              <a:gd name="connsiteY2" fmla="*/ 119146 h 241560"/>
              <a:gd name="connsiteX3" fmla="*/ 224908 w 246028"/>
              <a:gd name="connsiteY3" fmla="*/ 200354 h 241560"/>
              <a:gd name="connsiteX4" fmla="*/ 119146 w 246028"/>
              <a:gd name="connsiteY4" fmla="*/ 238292 h 241560"/>
              <a:gd name="connsiteX5" fmla="*/ 0 w 246028"/>
              <a:gd name="connsiteY5" fmla="*/ 119146 h 241560"/>
              <a:gd name="connsiteX0" fmla="*/ 0 w 243421"/>
              <a:gd name="connsiteY0" fmla="*/ 119146 h 241560"/>
              <a:gd name="connsiteX1" fmla="*/ 119146 w 243421"/>
              <a:gd name="connsiteY1" fmla="*/ 0 h 241560"/>
              <a:gd name="connsiteX2" fmla="*/ 238292 w 243421"/>
              <a:gd name="connsiteY2" fmla="*/ 119146 h 241560"/>
              <a:gd name="connsiteX3" fmla="*/ 224908 w 243421"/>
              <a:gd name="connsiteY3" fmla="*/ 200354 h 241560"/>
              <a:gd name="connsiteX4" fmla="*/ 119146 w 243421"/>
              <a:gd name="connsiteY4" fmla="*/ 238292 h 241560"/>
              <a:gd name="connsiteX5" fmla="*/ 0 w 243421"/>
              <a:gd name="connsiteY5" fmla="*/ 119146 h 241560"/>
              <a:gd name="connsiteX0" fmla="*/ 0 w 243421"/>
              <a:gd name="connsiteY0" fmla="*/ 119146 h 242623"/>
              <a:gd name="connsiteX1" fmla="*/ 119146 w 243421"/>
              <a:gd name="connsiteY1" fmla="*/ 0 h 242623"/>
              <a:gd name="connsiteX2" fmla="*/ 238292 w 243421"/>
              <a:gd name="connsiteY2" fmla="*/ 119146 h 242623"/>
              <a:gd name="connsiteX3" fmla="*/ 224908 w 243421"/>
              <a:gd name="connsiteY3" fmla="*/ 200354 h 242623"/>
              <a:gd name="connsiteX4" fmla="*/ 119146 w 243421"/>
              <a:gd name="connsiteY4" fmla="*/ 238292 h 242623"/>
              <a:gd name="connsiteX5" fmla="*/ 0 w 243421"/>
              <a:gd name="connsiteY5" fmla="*/ 119146 h 242623"/>
              <a:gd name="connsiteX0" fmla="*/ 0 w 250314"/>
              <a:gd name="connsiteY0" fmla="*/ 119146 h 259557"/>
              <a:gd name="connsiteX1" fmla="*/ 119146 w 250314"/>
              <a:gd name="connsiteY1" fmla="*/ 0 h 259557"/>
              <a:gd name="connsiteX2" fmla="*/ 238292 w 250314"/>
              <a:gd name="connsiteY2" fmla="*/ 119146 h 259557"/>
              <a:gd name="connsiteX3" fmla="*/ 246340 w 250314"/>
              <a:gd name="connsiteY3" fmla="*/ 240836 h 259557"/>
              <a:gd name="connsiteX4" fmla="*/ 119146 w 250314"/>
              <a:gd name="connsiteY4" fmla="*/ 238292 h 259557"/>
              <a:gd name="connsiteX5" fmla="*/ 0 w 250314"/>
              <a:gd name="connsiteY5" fmla="*/ 119146 h 259557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47339"/>
              <a:gd name="connsiteY0" fmla="*/ 119146 h 255096"/>
              <a:gd name="connsiteX1" fmla="*/ 119146 w 247339"/>
              <a:gd name="connsiteY1" fmla="*/ 0 h 255096"/>
              <a:gd name="connsiteX2" fmla="*/ 238292 w 247339"/>
              <a:gd name="connsiteY2" fmla="*/ 119146 h 255096"/>
              <a:gd name="connsiteX3" fmla="*/ 246340 w 247339"/>
              <a:gd name="connsiteY3" fmla="*/ 240836 h 255096"/>
              <a:gd name="connsiteX4" fmla="*/ 119146 w 247339"/>
              <a:gd name="connsiteY4" fmla="*/ 238292 h 255096"/>
              <a:gd name="connsiteX5" fmla="*/ 0 w 247339"/>
              <a:gd name="connsiteY5" fmla="*/ 119146 h 255096"/>
              <a:gd name="connsiteX0" fmla="*/ 0 w 247339"/>
              <a:gd name="connsiteY0" fmla="*/ 119146 h 254579"/>
              <a:gd name="connsiteX1" fmla="*/ 119146 w 247339"/>
              <a:gd name="connsiteY1" fmla="*/ 0 h 254579"/>
              <a:gd name="connsiteX2" fmla="*/ 238292 w 247339"/>
              <a:gd name="connsiteY2" fmla="*/ 119146 h 254579"/>
              <a:gd name="connsiteX3" fmla="*/ 246340 w 247339"/>
              <a:gd name="connsiteY3" fmla="*/ 240836 h 254579"/>
              <a:gd name="connsiteX4" fmla="*/ 119146 w 247339"/>
              <a:gd name="connsiteY4" fmla="*/ 238292 h 254579"/>
              <a:gd name="connsiteX5" fmla="*/ 0 w 247339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45075"/>
              <a:gd name="connsiteX1" fmla="*/ 119146 w 247583"/>
              <a:gd name="connsiteY1" fmla="*/ 0 h 245075"/>
              <a:gd name="connsiteX2" fmla="*/ 238292 w 247583"/>
              <a:gd name="connsiteY2" fmla="*/ 119146 h 245075"/>
              <a:gd name="connsiteX3" fmla="*/ 246340 w 247583"/>
              <a:gd name="connsiteY3" fmla="*/ 240836 h 245075"/>
              <a:gd name="connsiteX4" fmla="*/ 119146 w 247583"/>
              <a:gd name="connsiteY4" fmla="*/ 238292 h 245075"/>
              <a:gd name="connsiteX5" fmla="*/ 0 w 247583"/>
              <a:gd name="connsiteY5" fmla="*/ 119146 h 245075"/>
              <a:gd name="connsiteX0" fmla="*/ 0 w 241211"/>
              <a:gd name="connsiteY0" fmla="*/ 119146 h 246310"/>
              <a:gd name="connsiteX1" fmla="*/ 119146 w 241211"/>
              <a:gd name="connsiteY1" fmla="*/ 0 h 246310"/>
              <a:gd name="connsiteX2" fmla="*/ 238292 w 241211"/>
              <a:gd name="connsiteY2" fmla="*/ 119146 h 246310"/>
              <a:gd name="connsiteX3" fmla="*/ 239196 w 241211"/>
              <a:gd name="connsiteY3" fmla="*/ 228929 h 246310"/>
              <a:gd name="connsiteX4" fmla="*/ 119146 w 241211"/>
              <a:gd name="connsiteY4" fmla="*/ 238292 h 246310"/>
              <a:gd name="connsiteX5" fmla="*/ 0 w 241211"/>
              <a:gd name="connsiteY5" fmla="*/ 119146 h 246310"/>
              <a:gd name="connsiteX0" fmla="*/ 0 w 241211"/>
              <a:gd name="connsiteY0" fmla="*/ 119146 h 238969"/>
              <a:gd name="connsiteX1" fmla="*/ 119146 w 241211"/>
              <a:gd name="connsiteY1" fmla="*/ 0 h 238969"/>
              <a:gd name="connsiteX2" fmla="*/ 238292 w 241211"/>
              <a:gd name="connsiteY2" fmla="*/ 119146 h 238969"/>
              <a:gd name="connsiteX3" fmla="*/ 239196 w 241211"/>
              <a:gd name="connsiteY3" fmla="*/ 228929 h 238969"/>
              <a:gd name="connsiteX4" fmla="*/ 119146 w 241211"/>
              <a:gd name="connsiteY4" fmla="*/ 238292 h 238969"/>
              <a:gd name="connsiteX5" fmla="*/ 0 w 241211"/>
              <a:gd name="connsiteY5" fmla="*/ 119146 h 238969"/>
              <a:gd name="connsiteX0" fmla="*/ 0 w 241211"/>
              <a:gd name="connsiteY0" fmla="*/ 119146 h 238354"/>
              <a:gd name="connsiteX1" fmla="*/ 119146 w 241211"/>
              <a:gd name="connsiteY1" fmla="*/ 0 h 238354"/>
              <a:gd name="connsiteX2" fmla="*/ 238292 w 241211"/>
              <a:gd name="connsiteY2" fmla="*/ 119146 h 238354"/>
              <a:gd name="connsiteX3" fmla="*/ 239196 w 241211"/>
              <a:gd name="connsiteY3" fmla="*/ 228929 h 238354"/>
              <a:gd name="connsiteX4" fmla="*/ 119146 w 241211"/>
              <a:gd name="connsiteY4" fmla="*/ 238292 h 238354"/>
              <a:gd name="connsiteX5" fmla="*/ 0 w 241211"/>
              <a:gd name="connsiteY5" fmla="*/ 119146 h 238354"/>
              <a:gd name="connsiteX0" fmla="*/ 0 w 241628"/>
              <a:gd name="connsiteY0" fmla="*/ 119146 h 238354"/>
              <a:gd name="connsiteX1" fmla="*/ 119146 w 241628"/>
              <a:gd name="connsiteY1" fmla="*/ 0 h 238354"/>
              <a:gd name="connsiteX2" fmla="*/ 238292 w 241628"/>
              <a:gd name="connsiteY2" fmla="*/ 119146 h 238354"/>
              <a:gd name="connsiteX3" fmla="*/ 239196 w 241628"/>
              <a:gd name="connsiteY3" fmla="*/ 228929 h 238354"/>
              <a:gd name="connsiteX4" fmla="*/ 119146 w 241628"/>
              <a:gd name="connsiteY4" fmla="*/ 238292 h 238354"/>
              <a:gd name="connsiteX5" fmla="*/ 0 w 241628"/>
              <a:gd name="connsiteY5" fmla="*/ 119146 h 238354"/>
              <a:gd name="connsiteX0" fmla="*/ 0 w 241475"/>
              <a:gd name="connsiteY0" fmla="*/ 119146 h 238354"/>
              <a:gd name="connsiteX1" fmla="*/ 119146 w 241475"/>
              <a:gd name="connsiteY1" fmla="*/ 0 h 238354"/>
              <a:gd name="connsiteX2" fmla="*/ 238292 w 241475"/>
              <a:gd name="connsiteY2" fmla="*/ 119146 h 238354"/>
              <a:gd name="connsiteX3" fmla="*/ 239196 w 241475"/>
              <a:gd name="connsiteY3" fmla="*/ 228929 h 238354"/>
              <a:gd name="connsiteX4" fmla="*/ 119146 w 241475"/>
              <a:gd name="connsiteY4" fmla="*/ 238292 h 238354"/>
              <a:gd name="connsiteX5" fmla="*/ 0 w 241475"/>
              <a:gd name="connsiteY5" fmla="*/ 119146 h 238354"/>
              <a:gd name="connsiteX0" fmla="*/ 0 w 241475"/>
              <a:gd name="connsiteY0" fmla="*/ 119146 h 238293"/>
              <a:gd name="connsiteX1" fmla="*/ 119146 w 241475"/>
              <a:gd name="connsiteY1" fmla="*/ 0 h 238293"/>
              <a:gd name="connsiteX2" fmla="*/ 238292 w 241475"/>
              <a:gd name="connsiteY2" fmla="*/ 119146 h 238293"/>
              <a:gd name="connsiteX3" fmla="*/ 239196 w 241475"/>
              <a:gd name="connsiteY3" fmla="*/ 228929 h 238293"/>
              <a:gd name="connsiteX4" fmla="*/ 119146 w 241475"/>
              <a:gd name="connsiteY4" fmla="*/ 238292 h 238293"/>
              <a:gd name="connsiteX5" fmla="*/ 0 w 241475"/>
              <a:gd name="connsiteY5" fmla="*/ 119146 h 238293"/>
              <a:gd name="connsiteX0" fmla="*/ 0 w 248248"/>
              <a:gd name="connsiteY0" fmla="*/ 119146 h 246326"/>
              <a:gd name="connsiteX1" fmla="*/ 119146 w 248248"/>
              <a:gd name="connsiteY1" fmla="*/ 0 h 246326"/>
              <a:gd name="connsiteX2" fmla="*/ 238292 w 248248"/>
              <a:gd name="connsiteY2" fmla="*/ 119146 h 246326"/>
              <a:gd name="connsiteX3" fmla="*/ 237679 w 248248"/>
              <a:gd name="connsiteY3" fmla="*/ 233481 h 246326"/>
              <a:gd name="connsiteX4" fmla="*/ 119146 w 248248"/>
              <a:gd name="connsiteY4" fmla="*/ 238292 h 246326"/>
              <a:gd name="connsiteX5" fmla="*/ 0 w 248248"/>
              <a:gd name="connsiteY5" fmla="*/ 119146 h 246326"/>
              <a:gd name="connsiteX0" fmla="*/ 0 w 248248"/>
              <a:gd name="connsiteY0" fmla="*/ 119146 h 238295"/>
              <a:gd name="connsiteX1" fmla="*/ 119146 w 248248"/>
              <a:gd name="connsiteY1" fmla="*/ 0 h 238295"/>
              <a:gd name="connsiteX2" fmla="*/ 238292 w 248248"/>
              <a:gd name="connsiteY2" fmla="*/ 119146 h 238295"/>
              <a:gd name="connsiteX3" fmla="*/ 237679 w 248248"/>
              <a:gd name="connsiteY3" fmla="*/ 233481 h 238295"/>
              <a:gd name="connsiteX4" fmla="*/ 119146 w 248248"/>
              <a:gd name="connsiteY4" fmla="*/ 238292 h 238295"/>
              <a:gd name="connsiteX5" fmla="*/ 0 w 248248"/>
              <a:gd name="connsiteY5" fmla="*/ 119146 h 238295"/>
              <a:gd name="connsiteX0" fmla="*/ 0 w 240986"/>
              <a:gd name="connsiteY0" fmla="*/ 119146 h 238295"/>
              <a:gd name="connsiteX1" fmla="*/ 119146 w 240986"/>
              <a:gd name="connsiteY1" fmla="*/ 0 h 238295"/>
              <a:gd name="connsiteX2" fmla="*/ 238292 w 240986"/>
              <a:gd name="connsiteY2" fmla="*/ 119146 h 238295"/>
              <a:gd name="connsiteX3" fmla="*/ 237679 w 240986"/>
              <a:gd name="connsiteY3" fmla="*/ 233481 h 238295"/>
              <a:gd name="connsiteX4" fmla="*/ 119146 w 240986"/>
              <a:gd name="connsiteY4" fmla="*/ 238292 h 238295"/>
              <a:gd name="connsiteX5" fmla="*/ 0 w 240986"/>
              <a:gd name="connsiteY5" fmla="*/ 119146 h 238295"/>
              <a:gd name="connsiteX0" fmla="*/ 0 w 240530"/>
              <a:gd name="connsiteY0" fmla="*/ 119146 h 238295"/>
              <a:gd name="connsiteX1" fmla="*/ 119146 w 240530"/>
              <a:gd name="connsiteY1" fmla="*/ 0 h 238295"/>
              <a:gd name="connsiteX2" fmla="*/ 238292 w 240530"/>
              <a:gd name="connsiteY2" fmla="*/ 119146 h 238295"/>
              <a:gd name="connsiteX3" fmla="*/ 237679 w 240530"/>
              <a:gd name="connsiteY3" fmla="*/ 233481 h 238295"/>
              <a:gd name="connsiteX4" fmla="*/ 119146 w 240530"/>
              <a:gd name="connsiteY4" fmla="*/ 238292 h 238295"/>
              <a:gd name="connsiteX5" fmla="*/ 0 w 240530"/>
              <a:gd name="connsiteY5" fmla="*/ 119146 h 238295"/>
              <a:gd name="connsiteX0" fmla="*/ 0 w 240530"/>
              <a:gd name="connsiteY0" fmla="*/ 119146 h 238293"/>
              <a:gd name="connsiteX1" fmla="*/ 119146 w 240530"/>
              <a:gd name="connsiteY1" fmla="*/ 0 h 238293"/>
              <a:gd name="connsiteX2" fmla="*/ 238292 w 240530"/>
              <a:gd name="connsiteY2" fmla="*/ 119146 h 238293"/>
              <a:gd name="connsiteX3" fmla="*/ 237679 w 240530"/>
              <a:gd name="connsiteY3" fmla="*/ 233481 h 238293"/>
              <a:gd name="connsiteX4" fmla="*/ 119146 w 240530"/>
              <a:gd name="connsiteY4" fmla="*/ 238292 h 238293"/>
              <a:gd name="connsiteX5" fmla="*/ 0 w 240530"/>
              <a:gd name="connsiteY5" fmla="*/ 119146 h 238293"/>
              <a:gd name="connsiteX0" fmla="*/ 0 w 239239"/>
              <a:gd name="connsiteY0" fmla="*/ 119146 h 238293"/>
              <a:gd name="connsiteX1" fmla="*/ 119146 w 239239"/>
              <a:gd name="connsiteY1" fmla="*/ 0 h 238293"/>
              <a:gd name="connsiteX2" fmla="*/ 238292 w 239239"/>
              <a:gd name="connsiteY2" fmla="*/ 119146 h 238293"/>
              <a:gd name="connsiteX3" fmla="*/ 237679 w 239239"/>
              <a:gd name="connsiteY3" fmla="*/ 233481 h 238293"/>
              <a:gd name="connsiteX4" fmla="*/ 119146 w 239239"/>
              <a:gd name="connsiteY4" fmla="*/ 238292 h 238293"/>
              <a:gd name="connsiteX5" fmla="*/ 0 w 239239"/>
              <a:gd name="connsiteY5" fmla="*/ 119146 h 238293"/>
              <a:gd name="connsiteX0" fmla="*/ 0 w 247225"/>
              <a:gd name="connsiteY0" fmla="*/ 119146 h 246332"/>
              <a:gd name="connsiteX1" fmla="*/ 119146 w 247225"/>
              <a:gd name="connsiteY1" fmla="*/ 0 h 246332"/>
              <a:gd name="connsiteX2" fmla="*/ 238292 w 247225"/>
              <a:gd name="connsiteY2" fmla="*/ 119146 h 246332"/>
              <a:gd name="connsiteX3" fmla="*/ 236920 w 247225"/>
              <a:gd name="connsiteY3" fmla="*/ 234998 h 246332"/>
              <a:gd name="connsiteX4" fmla="*/ 119146 w 247225"/>
              <a:gd name="connsiteY4" fmla="*/ 238292 h 246332"/>
              <a:gd name="connsiteX5" fmla="*/ 0 w 247225"/>
              <a:gd name="connsiteY5" fmla="*/ 119146 h 246332"/>
              <a:gd name="connsiteX0" fmla="*/ 0 w 247225"/>
              <a:gd name="connsiteY0" fmla="*/ 119146 h 238520"/>
              <a:gd name="connsiteX1" fmla="*/ 119146 w 247225"/>
              <a:gd name="connsiteY1" fmla="*/ 0 h 238520"/>
              <a:gd name="connsiteX2" fmla="*/ 238292 w 247225"/>
              <a:gd name="connsiteY2" fmla="*/ 119146 h 238520"/>
              <a:gd name="connsiteX3" fmla="*/ 236920 w 247225"/>
              <a:gd name="connsiteY3" fmla="*/ 234998 h 238520"/>
              <a:gd name="connsiteX4" fmla="*/ 119146 w 247225"/>
              <a:gd name="connsiteY4" fmla="*/ 238292 h 238520"/>
              <a:gd name="connsiteX5" fmla="*/ 0 w 247225"/>
              <a:gd name="connsiteY5" fmla="*/ 119146 h 238520"/>
              <a:gd name="connsiteX0" fmla="*/ 0 w 238828"/>
              <a:gd name="connsiteY0" fmla="*/ 119146 h 238520"/>
              <a:gd name="connsiteX1" fmla="*/ 119146 w 238828"/>
              <a:gd name="connsiteY1" fmla="*/ 0 h 238520"/>
              <a:gd name="connsiteX2" fmla="*/ 238292 w 238828"/>
              <a:gd name="connsiteY2" fmla="*/ 119146 h 238520"/>
              <a:gd name="connsiteX3" fmla="*/ 236920 w 238828"/>
              <a:gd name="connsiteY3" fmla="*/ 234998 h 238520"/>
              <a:gd name="connsiteX4" fmla="*/ 119146 w 238828"/>
              <a:gd name="connsiteY4" fmla="*/ 238292 h 238520"/>
              <a:gd name="connsiteX5" fmla="*/ 0 w 238828"/>
              <a:gd name="connsiteY5" fmla="*/ 119146 h 23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28" h="238520">
                <a:moveTo>
                  <a:pt x="0" y="119146"/>
                </a:moveTo>
                <a:cubicBezTo>
                  <a:pt x="0" y="53343"/>
                  <a:pt x="53343" y="0"/>
                  <a:pt x="119146" y="0"/>
                </a:cubicBezTo>
                <a:cubicBezTo>
                  <a:pt x="184949" y="0"/>
                  <a:pt x="237631" y="54183"/>
                  <a:pt x="238292" y="119146"/>
                </a:cubicBezTo>
                <a:cubicBezTo>
                  <a:pt x="238953" y="184109"/>
                  <a:pt x="239456" y="239396"/>
                  <a:pt x="236920" y="234998"/>
                </a:cubicBezTo>
                <a:cubicBezTo>
                  <a:pt x="239485" y="236226"/>
                  <a:pt x="173049" y="239391"/>
                  <a:pt x="119146" y="238292"/>
                </a:cubicBezTo>
                <a:cubicBezTo>
                  <a:pt x="65243" y="237193"/>
                  <a:pt x="0" y="184949"/>
                  <a:pt x="0" y="119146"/>
                </a:cubicBezTo>
                <a:close/>
              </a:path>
            </a:pathLst>
          </a:cu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맑은 고딕"/>
                <a:cs typeface="Segoe UI" panose="020B0502040204020203" pitchFamily="34" charset="0"/>
              </a:rPr>
              <a:t>10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맑은 고딕"/>
              <a:cs typeface="Segoe UI" panose="020B0502040204020203" pitchFamily="34" charset="0"/>
            </a:endParaRPr>
          </a:p>
        </p:txBody>
      </p:sp>
      <p:sp>
        <p:nvSpPr>
          <p:cNvPr id="185" name="타원 6">
            <a:extLst>
              <a:ext uri="{FF2B5EF4-FFF2-40B4-BE49-F238E27FC236}">
                <a16:creationId xmlns="" xmlns:a16="http://schemas.microsoft.com/office/drawing/2014/main" id="{CDA15D28-EDE4-44F3-849A-7EFBE27C0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41" y="3570744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11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931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마켓 </a:t>
            </a:r>
            <a:r>
              <a:rPr lang="ko-KR" altLang="en-US" dirty="0" smtClean="0"/>
              <a:t>주문취소 팝업</a:t>
            </a:r>
            <a:r>
              <a:rPr lang="en-US" altLang="ko-KR" dirty="0" smtClean="0"/>
              <a:t>_</a:t>
            </a:r>
            <a:r>
              <a:rPr lang="en-US" altLang="ko-KR" dirty="0"/>
              <a:t>MO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Market_Cancel_Mo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92EDD750-5888-4000-B835-29295886F462}"/>
              </a:ext>
            </a:extLst>
          </p:cNvPr>
          <p:cNvSpPr/>
          <p:nvPr/>
        </p:nvSpPr>
        <p:spPr>
          <a:xfrm>
            <a:off x="2747910" y="1143029"/>
            <a:ext cx="2282400" cy="2549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주문상세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782946" y="114602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dirty="0" smtClean="0">
                <a:latin typeface="+mj-ea"/>
                <a:ea typeface="+mj-ea"/>
              </a:rPr>
              <a:t>&lt;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graphicFrame>
        <p:nvGraphicFramePr>
          <p:cNvPr id="21" name="Group 135">
            <a:extLst>
              <a:ext uri="{FF2B5EF4-FFF2-40B4-BE49-F238E27FC236}">
                <a16:creationId xmlns:a16="http://schemas.microsoft.com/office/drawing/2014/main" xmlns="" id="{984B69EB-BC31-4B63-9947-8B8375698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332774"/>
              </p:ext>
            </p:extLst>
          </p:nvPr>
        </p:nvGraphicFramePr>
        <p:xfrm>
          <a:off x="7837092" y="555626"/>
          <a:ext cx="2003329" cy="3637214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173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7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 팝업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 취소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 시 취소 요청 알림 </a:t>
                      </a: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sns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/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알림톡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시스템 호출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ERP </a:t>
                      </a: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 기능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즉시 취소 불가능한 상태의 주문의 경우 담당자에게 사내메일로 취소 요청 메일 전송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결제대기 상태의 예약의 경우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일부 결제 금액이 없으면 즉시 취소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(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 취소 완료 팝업 노출 후 확인 선택 시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취소완료 상태 예약상세 페이지로 랜딩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일부 결제 금액이 존재 시 취소 신청상태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(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 취소 신청 완료 팝업 노출 후 확인 선택 시 취소신청 상태 예약상세로 랜딩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결제완료 상태의 예약의 경우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 신청 상태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 취소 신청 완료 팝업 노출 후 확인 선택 시 취소신청 상태 예약상세로 랜딩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 및 환불 버튼의 경우 문구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해당팀과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협의 필요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일부라도 결제한 금액이 없는 즉시 취소 가능한 상품이면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환불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받아야될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금액이 있거나 일부 납부가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있을경우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19759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757889" y="1541030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주문자 정보</a:t>
            </a:r>
            <a:endParaRPr lang="ko-KR" alt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2760171" y="3392875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담당자 </a:t>
            </a:r>
            <a:r>
              <a:rPr lang="ko-KR" altLang="en-US" sz="800" dirty="0"/>
              <a:t>정보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14397"/>
              </p:ext>
            </p:extLst>
          </p:nvPr>
        </p:nvGraphicFramePr>
        <p:xfrm>
          <a:off x="2804650" y="3633254"/>
          <a:ext cx="2037196" cy="83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334"/>
                <a:gridCol w="1470862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ko-KR" altLang="en-US" sz="600" kern="1200" dirty="0">
                          <a:solidFill>
                            <a:prstClr val="black"/>
                          </a:solidFill>
                          <a:latin typeface="+mj-lt"/>
                          <a:ea typeface="+mn-ea"/>
                          <a:cs typeface="+mn-cs"/>
                        </a:rPr>
                        <a:t>상품담당</a:t>
                      </a:r>
                      <a:endParaRPr kumimoji="1" lang="en-US" altLang="ko-KR" sz="600" kern="120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신사업</a:t>
                      </a:r>
                      <a:r>
                        <a:rPr kumimoji="1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TF</a:t>
                      </a:r>
                      <a:endParaRPr kumimoji="1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ko-KR" altLang="en-US" sz="600" kern="1200" dirty="0" err="1">
                          <a:solidFill>
                            <a:prstClr val="black"/>
                          </a:solidFill>
                          <a:latin typeface="+mj-lt"/>
                          <a:ea typeface="+mn-ea"/>
                          <a:cs typeface="+mn-cs"/>
                        </a:rPr>
                        <a:t>이메일</a:t>
                      </a:r>
                      <a:endParaRPr kumimoji="1" lang="en-US" altLang="ko-KR" sz="600" kern="120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0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2"/>
                        </a:rPr>
                        <a:t>hyn@verygoodtour.com</a:t>
                      </a:r>
                      <a:endParaRPr kumimoji="1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ko-KR" altLang="en-US" sz="600" kern="1200" dirty="0">
                          <a:solidFill>
                            <a:prstClr val="black"/>
                          </a:solidFill>
                          <a:latin typeface="+mj-lt"/>
                          <a:ea typeface="+mn-ea"/>
                          <a:cs typeface="+mn-cs"/>
                        </a:rPr>
                        <a:t>직통전화</a:t>
                      </a:r>
                      <a:endParaRPr kumimoji="1" lang="en-US" altLang="ko-KR" sz="600" kern="120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kern="1200" noProof="0" dirty="0" smtClean="0">
                          <a:solidFill>
                            <a:prstClr val="black"/>
                          </a:solidFill>
                          <a:latin typeface="+mj-lt"/>
                          <a:ea typeface="+mn-ea"/>
                          <a:cs typeface="+mn-cs"/>
                        </a:rPr>
                        <a:t>02-2188-4000</a:t>
                      </a:r>
                      <a:endParaRPr kumimoji="1" lang="en-US" altLang="ko-KR" sz="600" kern="1200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ko-KR" altLang="en-US" sz="600" kern="1200" dirty="0">
                          <a:solidFill>
                            <a:prstClr val="black"/>
                          </a:solidFill>
                          <a:latin typeface="+mj-lt"/>
                          <a:ea typeface="+mn-ea"/>
                          <a:cs typeface="+mn-cs"/>
                        </a:rPr>
                        <a:t>팩스</a:t>
                      </a:r>
                      <a:endParaRPr kumimoji="1" lang="en-US" altLang="ko-KR" sz="600" kern="120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--</a:t>
                      </a:r>
                      <a:endParaRPr kumimoji="1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780733"/>
              </p:ext>
            </p:extLst>
          </p:nvPr>
        </p:nvGraphicFramePr>
        <p:xfrm>
          <a:off x="2846160" y="1766865"/>
          <a:ext cx="2024866" cy="651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18"/>
                <a:gridCol w="1430848"/>
              </a:tblGrid>
              <a:tr h="191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한글이름</a:t>
                      </a:r>
                      <a:endParaRPr lang="ko-KR" altLang="en-US" sz="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홍길동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휴대폰번호</a:t>
                      </a:r>
                      <a:endParaRPr lang="ko-KR" altLang="en-US" sz="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010-1234-5678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936"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이메일주소</a:t>
                      </a:r>
                      <a:endParaRPr lang="en-US" altLang="ko-KR" sz="6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Hong@naver.com</a:t>
                      </a:r>
                      <a:endParaRPr lang="ko-KR" altLang="en-US" sz="6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754558" y="2444586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배송 정보</a:t>
            </a:r>
            <a:endParaRPr lang="ko-KR" altLang="en-US" sz="8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376688"/>
              </p:ext>
            </p:extLst>
          </p:nvPr>
        </p:nvGraphicFramePr>
        <p:xfrm>
          <a:off x="2835114" y="2692200"/>
          <a:ext cx="2030209" cy="65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38"/>
                <a:gridCol w="1467571"/>
              </a:tblGrid>
              <a:tr h="173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한글이름</a:t>
                      </a:r>
                      <a:endParaRPr lang="ko-KR" altLang="en-US" sz="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홍길동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휴대폰번호</a:t>
                      </a:r>
                      <a:endParaRPr lang="ko-KR" altLang="en-US" sz="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010-4088-0659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배송주소</a:t>
                      </a:r>
                      <a:endParaRPr lang="ko-KR" altLang="en-US" sz="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110-310,</a:t>
                      </a:r>
                      <a:r>
                        <a:rPr lang="en-US" altLang="ko-KR" sz="6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경기도 고양시 일산동구 </a:t>
                      </a:r>
                      <a:r>
                        <a:rPr lang="ko-KR" altLang="en-US" sz="600" b="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식사동</a:t>
                      </a:r>
                      <a:r>
                        <a:rPr lang="ko-KR" altLang="en-US" sz="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자이 </a:t>
                      </a:r>
                      <a:r>
                        <a:rPr lang="en-US" altLang="ko-KR" sz="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단지</a:t>
                      </a:r>
                      <a:endParaRPr lang="en-US" altLang="ko-KR" sz="600" b="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396048" y="2509058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600" b="1" u="sng" dirty="0" smtClean="0">
                <a:solidFill>
                  <a:srgbClr val="FF0000"/>
                </a:solidFill>
                <a:latin typeface="+mn-ea"/>
              </a:rPr>
              <a:t>주문취소 </a:t>
            </a:r>
            <a:endParaRPr kumimoji="1" lang="ko-KR" altLang="en-US" sz="600" b="1" u="sng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47883" y="1410349"/>
            <a:ext cx="2282428" cy="4109002"/>
          </a:xfrm>
          <a:prstGeom prst="rect">
            <a:avLst/>
          </a:prstGeom>
          <a:solidFill>
            <a:schemeClr val="bg1">
              <a:lumMod val="65000"/>
              <a:alpha val="78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894415" y="2601537"/>
            <a:ext cx="2053402" cy="1389408"/>
            <a:chOff x="7830323" y="3019139"/>
            <a:chExt cx="2053402" cy="1361907"/>
          </a:xfrm>
        </p:grpSpPr>
        <p:sp>
          <p:nvSpPr>
            <p:cNvPr id="34" name="직사각형 33"/>
            <p:cNvSpPr/>
            <p:nvPr/>
          </p:nvSpPr>
          <p:spPr>
            <a:xfrm>
              <a:off x="7831075" y="3019139"/>
              <a:ext cx="2052650" cy="136190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ko-KR" altLang="en-US" sz="70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2" name="순서도: 처리 31"/>
            <p:cNvSpPr/>
            <p:nvPr/>
          </p:nvSpPr>
          <p:spPr>
            <a:xfrm>
              <a:off x="7830323" y="4104386"/>
              <a:ext cx="1022879" cy="276660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신청하기</a:t>
              </a:r>
              <a:endParaRPr lang="ko-KR" altLang="en-US" sz="9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3" name="순서도: 처리 32"/>
            <p:cNvSpPr/>
            <p:nvPr/>
          </p:nvSpPr>
          <p:spPr>
            <a:xfrm>
              <a:off x="8853202" y="4104386"/>
              <a:ext cx="1025611" cy="276660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주문유지</a:t>
              </a:r>
              <a:endParaRPr lang="ko-KR" altLang="en-US" sz="9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97F1951-A670-4DDA-919A-ADB4F73B9A3F}"/>
              </a:ext>
            </a:extLst>
          </p:cNvPr>
          <p:cNvSpPr txBox="1"/>
          <p:nvPr/>
        </p:nvSpPr>
        <p:spPr>
          <a:xfrm>
            <a:off x="2894415" y="2875366"/>
            <a:ext cx="294390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550" indent="-82550">
              <a:buFont typeface="Arial" pitchFamily="34" charset="0"/>
              <a:buChar char="•"/>
            </a:pPr>
            <a:r>
              <a:rPr lang="ko-KR" altLang="en-US" sz="700" dirty="0" smtClean="0">
                <a:latin typeface="+mj-ea"/>
                <a:ea typeface="+mj-ea"/>
              </a:rPr>
              <a:t>결제 내역이 없을 경우 즉시 취소 처리가</a:t>
            </a:r>
            <a:endParaRPr lang="en-US" altLang="ko-KR" sz="700" dirty="0" smtClean="0">
              <a:latin typeface="+mj-ea"/>
              <a:ea typeface="+mj-ea"/>
            </a:endParaRPr>
          </a:p>
          <a:p>
            <a:r>
              <a:rPr lang="en-US" altLang="ko-KR" sz="700" dirty="0">
                <a:latin typeface="+mj-ea"/>
                <a:ea typeface="+mj-ea"/>
              </a:rPr>
              <a:t> </a:t>
            </a:r>
            <a:r>
              <a:rPr lang="en-US" altLang="ko-KR" sz="700" dirty="0" smtClean="0">
                <a:latin typeface="+mj-ea"/>
                <a:ea typeface="+mj-ea"/>
              </a:rPr>
              <a:t> </a:t>
            </a:r>
            <a:r>
              <a:rPr lang="ko-KR" altLang="en-US" sz="700" dirty="0" smtClean="0">
                <a:latin typeface="+mj-ea"/>
                <a:ea typeface="+mj-ea"/>
              </a:rPr>
              <a:t> 완료됩니다</a:t>
            </a:r>
            <a:r>
              <a:rPr lang="en-US" altLang="ko-KR" sz="700" dirty="0" smtClean="0">
                <a:latin typeface="+mj-ea"/>
                <a:ea typeface="+mj-ea"/>
              </a:rPr>
              <a:t>.</a:t>
            </a:r>
          </a:p>
          <a:p>
            <a:pPr marL="82550" indent="-82550">
              <a:buFont typeface="Arial" pitchFamily="34" charset="0"/>
              <a:buChar char="•"/>
            </a:pPr>
            <a:r>
              <a:rPr lang="ko-KR" altLang="en-US" sz="700" dirty="0" smtClean="0">
                <a:latin typeface="+mj-ea"/>
                <a:ea typeface="+mj-ea"/>
              </a:rPr>
              <a:t>결제 내역이 있는 경우 또는 배송완료 된</a:t>
            </a:r>
            <a:endParaRPr lang="en-US" altLang="ko-KR" sz="700" dirty="0" smtClean="0">
              <a:latin typeface="+mj-ea"/>
              <a:ea typeface="+mj-ea"/>
            </a:endParaRPr>
          </a:p>
          <a:p>
            <a:r>
              <a:rPr lang="ko-KR" altLang="en-US" sz="700" dirty="0" smtClean="0">
                <a:latin typeface="+mj-ea"/>
                <a:ea typeface="+mj-ea"/>
              </a:rPr>
              <a:t>   경우 담당자 확인 후 처리해드릴 예정입니다</a:t>
            </a:r>
            <a:r>
              <a:rPr lang="en-US" altLang="ko-KR" sz="70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sz="700" dirty="0">
                <a:latin typeface="+mj-ea"/>
                <a:ea typeface="+mj-ea"/>
              </a:rPr>
              <a:t> </a:t>
            </a:r>
            <a:r>
              <a:rPr lang="en-US" altLang="ko-KR" sz="700" dirty="0" smtClean="0">
                <a:latin typeface="+mj-ea"/>
                <a:ea typeface="+mj-ea"/>
              </a:rPr>
              <a:t>  (</a:t>
            </a:r>
            <a:r>
              <a:rPr lang="ko-KR" altLang="en-US" sz="700" dirty="0" smtClean="0">
                <a:latin typeface="+mj-ea"/>
                <a:ea typeface="+mj-ea"/>
              </a:rPr>
              <a:t>단</a:t>
            </a:r>
            <a:r>
              <a:rPr lang="en-US" altLang="ko-KR" sz="700" dirty="0" smtClean="0">
                <a:latin typeface="+mj-ea"/>
                <a:ea typeface="+mj-ea"/>
              </a:rPr>
              <a:t>, </a:t>
            </a:r>
            <a:r>
              <a:rPr lang="ko-KR" altLang="en-US" sz="700" dirty="0" smtClean="0">
                <a:latin typeface="+mj-ea"/>
                <a:ea typeface="+mj-ea"/>
              </a:rPr>
              <a:t>배송완료 후 </a:t>
            </a:r>
            <a:r>
              <a:rPr lang="en-US" altLang="ko-KR" sz="700" dirty="0" smtClean="0">
                <a:latin typeface="+mj-ea"/>
                <a:ea typeface="+mj-ea"/>
              </a:rPr>
              <a:t>5</a:t>
            </a:r>
            <a:r>
              <a:rPr lang="ko-KR" altLang="en-US" sz="700" dirty="0" smtClean="0">
                <a:latin typeface="+mj-ea"/>
                <a:ea typeface="+mj-ea"/>
              </a:rPr>
              <a:t>일 이내만 교환</a:t>
            </a:r>
            <a:r>
              <a:rPr lang="en-US" altLang="ko-KR" sz="700" dirty="0">
                <a:latin typeface="+mj-ea"/>
                <a:ea typeface="+mj-ea"/>
              </a:rPr>
              <a:t> </a:t>
            </a:r>
            <a:r>
              <a:rPr lang="en-US" altLang="ko-KR" sz="700" dirty="0" smtClean="0">
                <a:latin typeface="+mj-ea"/>
                <a:ea typeface="+mj-ea"/>
              </a:rPr>
              <a:t>/ </a:t>
            </a:r>
            <a:r>
              <a:rPr lang="ko-KR" altLang="en-US" sz="700" dirty="0" smtClean="0">
                <a:latin typeface="+mj-ea"/>
                <a:ea typeface="+mj-ea"/>
              </a:rPr>
              <a:t>반품 가능</a:t>
            </a:r>
            <a:r>
              <a:rPr lang="en-US" altLang="ko-KR" sz="700" dirty="0" smtClean="0">
                <a:latin typeface="+mj-ea"/>
                <a:ea typeface="+mj-ea"/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4599BA39-40D2-4C6A-A0B8-5B92C24DA2FB}"/>
              </a:ext>
            </a:extLst>
          </p:cNvPr>
          <p:cNvSpPr txBox="1"/>
          <p:nvPr/>
        </p:nvSpPr>
        <p:spPr>
          <a:xfrm>
            <a:off x="2953353" y="2627752"/>
            <a:ext cx="2089344" cy="215444"/>
          </a:xfrm>
          <a:prstGeom prst="rect">
            <a:avLst/>
          </a:prstGeom>
        </p:spPr>
        <p:txBody>
          <a:bodyPr wrap="square" lIns="0">
            <a:spAutoFit/>
          </a:bodyPr>
          <a:lstStyle>
            <a:defPPr>
              <a:defRPr lang="ko-KR"/>
            </a:defPPr>
            <a:lvl1pPr marL="87313" marR="0" lvl="0" indent="-87313" defTabSz="633039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800" b="1" i="0" u="none" strike="noStrike" kern="100" cap="none" spc="0" normalizeH="0" baseline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ko-KR" altLang="en-US" dirty="0"/>
              <a:t>취소 전에 꼭 읽어보세요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5388015" y="2875365"/>
            <a:ext cx="2053402" cy="1116361"/>
            <a:chOff x="7830323" y="3019139"/>
            <a:chExt cx="2053402" cy="1361907"/>
          </a:xfrm>
        </p:grpSpPr>
        <p:sp>
          <p:nvSpPr>
            <p:cNvPr id="50" name="직사각형 49"/>
            <p:cNvSpPr/>
            <p:nvPr/>
          </p:nvSpPr>
          <p:spPr>
            <a:xfrm>
              <a:off x="7831075" y="3019139"/>
              <a:ext cx="2052650" cy="136190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ko-KR" altLang="en-US" sz="70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1" name="순서도: 처리 50"/>
            <p:cNvSpPr/>
            <p:nvPr/>
          </p:nvSpPr>
          <p:spPr>
            <a:xfrm>
              <a:off x="7830323" y="4104386"/>
              <a:ext cx="2053402" cy="276660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확인</a:t>
              </a:r>
              <a:endParaRPr lang="ko-KR" altLang="en-US" sz="9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4" name="직선 화살표 연결선 3"/>
          <p:cNvCxnSpPr/>
          <p:nvPr/>
        </p:nvCxnSpPr>
        <p:spPr>
          <a:xfrm>
            <a:off x="4942905" y="3220995"/>
            <a:ext cx="445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97F1951-A670-4DDA-919A-ADB4F73B9A3F}"/>
              </a:ext>
            </a:extLst>
          </p:cNvPr>
          <p:cNvSpPr txBox="1"/>
          <p:nvPr/>
        </p:nvSpPr>
        <p:spPr>
          <a:xfrm>
            <a:off x="5457291" y="3140910"/>
            <a:ext cx="2874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550" indent="-82550">
              <a:buFont typeface="Arial" pitchFamily="34" charset="0"/>
              <a:buChar char="•"/>
            </a:pPr>
            <a:r>
              <a:rPr lang="ko-KR" altLang="en-US" sz="800" dirty="0" smtClean="0">
                <a:latin typeface="+mj-ea"/>
                <a:ea typeface="+mj-ea"/>
              </a:rPr>
              <a:t>취소 신청이 완료되었습니다</a:t>
            </a:r>
            <a:r>
              <a:rPr lang="en-US" altLang="ko-KR" sz="800" dirty="0" smtClean="0">
                <a:latin typeface="+mj-ea"/>
                <a:ea typeface="+mj-ea"/>
              </a:rPr>
              <a:t>.</a:t>
            </a:r>
          </a:p>
          <a:p>
            <a:pPr marL="82550" indent="-82550">
              <a:buFont typeface="Arial" pitchFamily="34" charset="0"/>
              <a:buChar char="•"/>
            </a:pPr>
            <a:r>
              <a:rPr lang="ko-KR" altLang="en-US" sz="800" dirty="0" smtClean="0">
                <a:latin typeface="+mj-ea"/>
                <a:ea typeface="+mj-ea"/>
              </a:rPr>
              <a:t>담당자가 확인 후 처리해드릴 예정입니다</a:t>
            </a:r>
            <a:r>
              <a:rPr lang="en-US" altLang="ko-KR" sz="800" dirty="0" smtClean="0">
                <a:latin typeface="+mj-ea"/>
                <a:ea typeface="+mj-ea"/>
              </a:rPr>
              <a:t>.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5388015" y="4250365"/>
            <a:ext cx="2053402" cy="1116361"/>
            <a:chOff x="7830323" y="3019139"/>
            <a:chExt cx="2053402" cy="1361907"/>
          </a:xfrm>
        </p:grpSpPr>
        <p:sp>
          <p:nvSpPr>
            <p:cNvPr id="60" name="직사각형 59"/>
            <p:cNvSpPr/>
            <p:nvPr/>
          </p:nvSpPr>
          <p:spPr>
            <a:xfrm>
              <a:off x="7831075" y="3019139"/>
              <a:ext cx="2052650" cy="136190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ko-KR" altLang="en-US" sz="70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1" name="순서도: 처리 60"/>
            <p:cNvSpPr/>
            <p:nvPr/>
          </p:nvSpPr>
          <p:spPr>
            <a:xfrm>
              <a:off x="7830323" y="4104386"/>
              <a:ext cx="2053402" cy="276660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확인</a:t>
              </a:r>
              <a:endParaRPr lang="ko-KR" altLang="en-US" sz="9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E97F1951-A670-4DDA-919A-ADB4F73B9A3F}"/>
              </a:ext>
            </a:extLst>
          </p:cNvPr>
          <p:cNvSpPr txBox="1"/>
          <p:nvPr/>
        </p:nvSpPr>
        <p:spPr>
          <a:xfrm>
            <a:off x="5655284" y="4542754"/>
            <a:ext cx="166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550" indent="-82550">
              <a:buFont typeface="Arial" pitchFamily="34" charset="0"/>
              <a:buChar char="•"/>
            </a:pPr>
            <a:r>
              <a:rPr lang="ko-KR" altLang="en-US" sz="800" dirty="0" smtClean="0">
                <a:latin typeface="+mj-ea"/>
                <a:ea typeface="+mj-ea"/>
              </a:rPr>
              <a:t>주문하신 상품이 정상적으로 취소가 완료되었습니다</a:t>
            </a:r>
            <a:r>
              <a:rPr lang="en-US" altLang="ko-KR" sz="800" dirty="0" smtClean="0">
                <a:latin typeface="+mj-ea"/>
                <a:ea typeface="+mj-ea"/>
              </a:rPr>
              <a:t>.</a:t>
            </a:r>
          </a:p>
        </p:txBody>
      </p:sp>
      <p:cxnSp>
        <p:nvCxnSpPr>
          <p:cNvPr id="63" name="직선 화살표 연결선 62"/>
          <p:cNvCxnSpPr>
            <a:endCxn id="60" idx="1"/>
          </p:cNvCxnSpPr>
          <p:nvPr/>
        </p:nvCxnSpPr>
        <p:spPr>
          <a:xfrm>
            <a:off x="4942905" y="3220995"/>
            <a:ext cx="445862" cy="158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75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rgbClr val="808080"/>
          </a:solidFill>
        </a:ln>
      </a:spPr>
      <a:bodyPr rot="0" spcFirstLastPara="0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400">
          <a:defRPr sz="700">
            <a:solidFill>
              <a:srgbClr val="5F5F5F"/>
            </a:solidFill>
            <a:latin typeface="나눔고딕" panose="020D0604000000000000" pitchFamily="50" charset="-127"/>
            <a:ea typeface="나눔고딕" panose="020D0604000000000000" pitchFamily="50" charset="-127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800" smtClean="0">
            <a:latin typeface="+mj-ea"/>
            <a:ea typeface="+mj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700" dirty="0">
            <a:latin typeface="+mj-ea"/>
            <a:ea typeface="+mj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700" dirty="0">
            <a:latin typeface="+mj-ea"/>
            <a:ea typeface="+mj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15827</TotalTime>
  <Words>1759</Words>
  <Application>Microsoft Office PowerPoint</Application>
  <PresentationFormat>A4 용지(210x297mm)</PresentationFormat>
  <Paragraphs>645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8</vt:i4>
      </vt:variant>
    </vt:vector>
  </HeadingPairs>
  <TitlesOfParts>
    <vt:vector size="23" baseType="lpstr">
      <vt:lpstr>Nanum Gothic</vt:lpstr>
      <vt:lpstr>굴림</vt:lpstr>
      <vt:lpstr>나눔고딕</vt:lpstr>
      <vt:lpstr>돋움</vt:lpstr>
      <vt:lpstr>Malgun Gothic</vt:lpstr>
      <vt:lpstr>Malgun Gothic</vt:lpstr>
      <vt:lpstr>Arial</vt:lpstr>
      <vt:lpstr>Segoe UI</vt:lpstr>
      <vt:lpstr>Times New Roman</vt:lpstr>
      <vt:lpstr>Wingdings</vt:lpstr>
      <vt:lpstr>Wingdings 2</vt:lpstr>
      <vt:lpstr>1_디자인 사용자 지정</vt:lpstr>
      <vt:lpstr>디자인 사용자 지정</vt:lpstr>
      <vt:lpstr>3_디자인 사용자 지정</vt:lpstr>
      <vt:lpstr>5_디자인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여승은</dc:creator>
  <cp:lastModifiedBy>Windows 사용자</cp:lastModifiedBy>
  <cp:revision>1047</cp:revision>
  <cp:lastPrinted>2021-07-02T01:58:32Z</cp:lastPrinted>
  <dcterms:created xsi:type="dcterms:W3CDTF">2019-06-17T11:30:23Z</dcterms:created>
  <dcterms:modified xsi:type="dcterms:W3CDTF">2021-07-30T04:23:51Z</dcterms:modified>
</cp:coreProperties>
</file>