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571" r:id="rId3"/>
    <p:sldId id="579" r:id="rId4"/>
    <p:sldId id="572" r:id="rId5"/>
    <p:sldId id="574" r:id="rId6"/>
    <p:sldId id="575" r:id="rId7"/>
    <p:sldId id="577" r:id="rId8"/>
    <p:sldId id="580" r:id="rId9"/>
    <p:sldId id="581" r:id="rId10"/>
    <p:sldId id="582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pos="363" userDrawn="1">
          <p15:clr>
            <a:srgbClr val="A4A3A4"/>
          </p15:clr>
        </p15:guide>
        <p15:guide id="5" pos="5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005663"/>
    <a:srgbClr val="215381"/>
    <a:srgbClr val="317CC1"/>
    <a:srgbClr val="DC5E5E"/>
    <a:srgbClr val="FF7C80"/>
    <a:srgbClr val="E5675D"/>
    <a:srgbClr val="6DA6D9"/>
    <a:srgbClr val="E07B5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1294" autoAdjust="0"/>
  </p:normalViewPr>
  <p:slideViewPr>
    <p:cSldViewPr snapToGrid="0" showGuides="1">
      <p:cViewPr varScale="1">
        <p:scale>
          <a:sx n="106" d="100"/>
          <a:sy n="106" d="100"/>
        </p:scale>
        <p:origin x="2130" y="84"/>
      </p:cViewPr>
      <p:guideLst>
        <p:guide orient="horz" pos="3838"/>
        <p:guide pos="2857"/>
        <p:guide orient="horz" pos="2795"/>
        <p:guide pos="36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A0955C6A-6286-4949-9C38-5C6816709A16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EA6DC73E-640F-427F-8594-F1EAD922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C3EB8B3F-9BB8-45CF-84EB-0981187662AA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1411" tIns="45706" rIns="91411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AF0E615B-3410-43A0-B6DB-1161CA106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/>
              <a:t>기획팀 사원 여승은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Netflix</a:t>
            </a:r>
            <a:r>
              <a:rPr lang="ko-KR" altLang="en-US" dirty="0"/>
              <a:t>에서 제공하는 데이터를 바탕으로 </a:t>
            </a:r>
            <a:r>
              <a:rPr lang="en-US" altLang="ko-KR" dirty="0" err="1"/>
              <a:t>apriori</a:t>
            </a:r>
            <a:r>
              <a:rPr lang="ko-KR" altLang="en-US" dirty="0"/>
              <a:t>알고리즘을 적용한 영화 추천 시스템을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2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호텔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식사에 대한 불만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예약이나 취소를 하기 위해 담당자에게 연락을 했으나 태도가 좋지 않거나 연락이 잘 취해지지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않는것으로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유추됨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일정에 대하여 설명을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할때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안내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쇼핑에 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0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9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1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2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2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8F662C83-1826-4FDF-8202-A8AA69C17CC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9708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4504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F3ED9-DC74-4C8C-8377-0099832BA421}" type="datetime1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4B24-6935-4E71-8911-83EF8794972C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/21</a:t>
            </a:r>
            <a:endParaRPr lang="ko-KR" altLang="en-US" dirty="0"/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2"/>
          </p:nvPr>
        </p:nvSpPr>
        <p:spPr>
          <a:xfrm>
            <a:off x="7404100" y="6584950"/>
            <a:ext cx="1739900" cy="269875"/>
          </a:xfr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3" descr="3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0671D377-CDAF-4134-A811-9042D82CE6EE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19123" y="874294"/>
            <a:ext cx="8732371" cy="5704973"/>
          </a:xfrm>
          <a:prstGeom prst="roundRect">
            <a:avLst>
              <a:gd name="adj" fmla="val 217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4" r:id="rId2"/>
    <p:sldLayoutId id="2147483685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2379" y="4817927"/>
            <a:ext cx="315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2019.01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IT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미래전략부문</a:t>
            </a:r>
          </a:p>
        </p:txBody>
      </p:sp>
      <p:sp>
        <p:nvSpPr>
          <p:cNvPr id="2" name="AutoShape 2" descr="ë·íë¦­ì¤ ë¡ê³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841" y="3141517"/>
            <a:ext cx="411231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비정형 데이터 분석</a:t>
            </a:r>
            <a:endParaRPr lang="en-US" altLang="ko-KR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054" y="5668113"/>
            <a:ext cx="828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지역 데이터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지역중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유럽 또는 일본에서 부정적인 의견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65141"/>
              </p:ext>
            </p:extLst>
          </p:nvPr>
        </p:nvGraphicFramePr>
        <p:xfrm>
          <a:off x="4454534" y="2670173"/>
          <a:ext cx="41148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키워드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긍정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건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비율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(%)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부정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건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비율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(%)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전체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건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일본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유럽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북미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96%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4%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동남아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96%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4%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합계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90" y="1666296"/>
            <a:ext cx="2232188" cy="361000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 flipV="1">
            <a:off x="2990978" y="3474674"/>
            <a:ext cx="1178686" cy="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3005899-468A-47BB-8529-E24454CF7B2F}"/>
              </a:ext>
            </a:extLst>
          </p:cNvPr>
          <p:cNvSpPr/>
          <p:nvPr/>
        </p:nvSpPr>
        <p:spPr>
          <a:xfrm>
            <a:off x="2826710" y="2817647"/>
            <a:ext cx="2093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코사인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유사도를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통해 측정된 결과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네트워크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키워드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네트워크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칭찬합니다 게시판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2" y="1891945"/>
            <a:ext cx="5259200" cy="41823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3945" y="2798625"/>
            <a:ext cx="37756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일정이나 상품구성에 대한 칭찬 보다는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인솔자와 가이드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ko-KR" altLang="en-US" sz="14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칭찬과 감사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글이 대부분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역사적 지식을 해박하게 잘 설명하는 것을 떠나서 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고객들은 </a:t>
            </a:r>
            <a:r>
              <a:rPr lang="ko-KR" altLang="en-US" sz="14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친절하게 설명해주고 안내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해주는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모습에 주로 감동을 받음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005899-468A-47BB-8529-E24454CF7B2F}"/>
              </a:ext>
            </a:extLst>
          </p:cNvPr>
          <p:cNvSpPr/>
          <p:nvPr/>
        </p:nvSpPr>
        <p:spPr>
          <a:xfrm>
            <a:off x="473054" y="1891945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명사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+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형용사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네트워크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키워드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네트워크 </a:t>
            </a:r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– </a:t>
            </a:r>
            <a:r>
              <a:rPr lang="ko-KR" altLang="en-US" sz="2000" b="1" dirty="0" err="1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이런점고쳐주세요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게시판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42" y="1438113"/>
            <a:ext cx="6391656" cy="50635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3005899-468A-47BB-8529-E24454CF7B2F}"/>
              </a:ext>
            </a:extLst>
          </p:cNvPr>
          <p:cNvSpPr/>
          <p:nvPr/>
        </p:nvSpPr>
        <p:spPr>
          <a:xfrm>
            <a:off x="6655047" y="1746233"/>
            <a:ext cx="14967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C00000"/>
                </a:solidFill>
              </a:rPr>
              <a:t>명사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+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형용사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9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8922" y="4994191"/>
            <a:ext cx="82800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소리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칭찬합니다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이런점고쳐주세요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카테고리별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 </a:t>
            </a:r>
            <a:r>
              <a:rPr lang="en-US" altLang="ko-KR" sz="16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ata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 Data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생성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감정분석을 위해 명사가 아닌 형용사분리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0" y="1735933"/>
            <a:ext cx="2598530" cy="17128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419" y="1735933"/>
            <a:ext cx="2777893" cy="16128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228" y="1735933"/>
            <a:ext cx="1767663" cy="119876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7938994F-6771-4B07-B187-88B4F64CC3F9}"/>
              </a:ext>
            </a:extLst>
          </p:cNvPr>
          <p:cNvCxnSpPr>
            <a:cxnSpLocks/>
          </p:cNvCxnSpPr>
          <p:nvPr/>
        </p:nvCxnSpPr>
        <p:spPr>
          <a:xfrm>
            <a:off x="4338917" y="3334895"/>
            <a:ext cx="0" cy="285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0" y="3677578"/>
            <a:ext cx="6501354" cy="12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4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7329" y="4917971"/>
            <a:ext cx="828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처리를 진행하지 않고 우선 추출된 형용사들 카운트 수 측정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93" y="1484611"/>
            <a:ext cx="4741104" cy="31629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4507345" y="5407181"/>
            <a:ext cx="0" cy="2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786" y="5736133"/>
            <a:ext cx="828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Term Id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Term Frequency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구성된 매트릭스 생성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87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7681" y="3932205"/>
            <a:ext cx="828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패키지를 이용하여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두가지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토픽을 중심으로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모델링 수행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(5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반복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4417696" y="4392901"/>
            <a:ext cx="0" cy="2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681" y="4651524"/>
            <a:ext cx="828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칭찬합니다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이런점고쳐주세요를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메인 토픽키워드로 각각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주요단어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1,000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938" y="1606844"/>
            <a:ext cx="5378263" cy="215663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4417696" y="5084505"/>
            <a:ext cx="0" cy="2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399" y="5370843"/>
            <a:ext cx="8280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 Data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마찬가지로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토픽 모델링을 수행하여 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주요단어 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1,000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개씩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971" y="6097261"/>
            <a:ext cx="7750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추출된 단어 그룹들을 결합하여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Cosine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 측정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4417696" y="5868868"/>
            <a:ext cx="0" cy="2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0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4680851" y="1875190"/>
            <a:ext cx="395735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이런점고쳐주세요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단어 추출 리스트</a:t>
            </a:r>
            <a:endParaRPr lang="ko-KR" altLang="en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395721" y="1875190"/>
            <a:ext cx="395735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칭찬합니다  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단어 추출 리스트</a:t>
            </a:r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2302024" y="2268978"/>
            <a:ext cx="0" cy="387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1384404" y="2710007"/>
            <a:ext cx="18352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긍정어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5741906" y="2729534"/>
            <a:ext cx="18352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부정어</a:t>
            </a:r>
            <a:r>
              <a:rPr lang="ko-KR" altLang="en-US" sz="16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endParaRPr lang="ko-KR" altLang="en-US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551343" y="3551747"/>
            <a:ext cx="350135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부정어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의미없는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형용사 리스트 생성</a:t>
            </a:r>
            <a:endParaRPr lang="ko-KR" altLang="en-US" sz="16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78" y="4369944"/>
            <a:ext cx="4932557" cy="2112067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28" idx="2"/>
            <a:endCxn id="29" idx="0"/>
          </p:cNvCxnSpPr>
          <p:nvPr/>
        </p:nvCxnSpPr>
        <p:spPr>
          <a:xfrm rot="16200000" flipH="1">
            <a:off x="3172019" y="3020305"/>
            <a:ext cx="479643" cy="2219634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2302022" y="3131947"/>
            <a:ext cx="0" cy="387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6659525" y="2257666"/>
            <a:ext cx="0" cy="387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4908845" y="3567812"/>
            <a:ext cx="350135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부정어</a:t>
            </a:r>
            <a:r>
              <a:rPr lang="en-US" altLang="ko-KR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의미없는</a:t>
            </a:r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형용사 리스트 생성</a:t>
            </a:r>
            <a:endParaRPr lang="ko-KR" altLang="en-US" sz="1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6659525" y="3131947"/>
            <a:ext cx="0" cy="387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5" idx="2"/>
            <a:endCxn id="29" idx="0"/>
          </p:cNvCxnSpPr>
          <p:nvPr/>
        </p:nvCxnSpPr>
        <p:spPr>
          <a:xfrm rot="5400000">
            <a:off x="5358802" y="3069221"/>
            <a:ext cx="463578" cy="2137868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3005899-468A-47BB-8529-E24454CF7B2F}"/>
              </a:ext>
            </a:extLst>
          </p:cNvPr>
          <p:cNvSpPr/>
          <p:nvPr/>
        </p:nvSpPr>
        <p:spPr>
          <a:xfrm>
            <a:off x="655417" y="5103489"/>
            <a:ext cx="1646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solidFill>
                  <a:srgbClr val="C00000"/>
                </a:solidFill>
              </a:rPr>
              <a:t>불용어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처리 진행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9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937" y="1894064"/>
            <a:ext cx="8507744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'</a:t>
            </a:r>
            <a:r>
              <a:rPr lang="ko-KR" altLang="en-US" sz="1000" dirty="0"/>
              <a:t>멋진', '건강하시고', '고맙습니다', '편안하게', '훌륭한', '편안하고', '좋았고', '행복했습니다', '완벽한', '행복하세요', '알차게', '재미있는', '건강하세요', '만족스러웠습니다', '불편한', '깔끔한', '고맙다는', '고맙고', '고마웠고', '어려운', '풍부한', '친절하시고', '예쁜', '만족한', '알찬', '건강하게', '행복하게', '즐거웠고', '박식한', '넘치는', '깨끗한', '깨끗하고', '쉬운', </a:t>
            </a:r>
            <a:r>
              <a:rPr lang="ko-KR" altLang="en-US" sz="1000" dirty="0" smtClean="0"/>
              <a:t>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'침착하게', '좋습니다', '친절함에', '한결같은', '거대한', '완벽하게', '고마웠어요', '좋겠다는', '아름다웠습니다', '설렘을', '행복하시고', '상냥한', '만족스러운', '차분하게', '행복하시길', '고맙게', '자상하게', '만족스런', '만족하고', '만족하는', '</a:t>
            </a:r>
            <a:r>
              <a:rPr lang="ko-KR" altLang="en-US" sz="1000" dirty="0" err="1"/>
              <a:t>좋았구요</a:t>
            </a:r>
            <a:r>
              <a:rPr lang="ko-KR" altLang="en-US" sz="1000" dirty="0"/>
              <a:t>', '성실하게', '성실하고', '친한', '진지한', '</a:t>
            </a:r>
            <a:r>
              <a:rPr lang="ko-KR" altLang="en-US" sz="1000" dirty="0" err="1"/>
              <a:t>재밌게</a:t>
            </a:r>
            <a:r>
              <a:rPr lang="ko-KR" altLang="en-US" sz="1000" dirty="0"/>
              <a:t>', '좋았으며', '설레고',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맛있었습니다', '성실함과', '</a:t>
            </a:r>
            <a:r>
              <a:rPr lang="ko-KR" altLang="en-US" sz="1000" dirty="0" err="1"/>
              <a:t>좋았</a:t>
            </a:r>
            <a:r>
              <a:rPr lang="ko-KR" altLang="en-US" sz="1000" dirty="0"/>
              <a:t>', '좋으신', '시원한', '박식하고', '상냥해서', '차분하고', '친절하신', '</a:t>
            </a:r>
            <a:r>
              <a:rPr lang="ko-KR" altLang="en-US" sz="1000" dirty="0" err="1"/>
              <a:t>재밌었습니다</a:t>
            </a:r>
            <a:r>
              <a:rPr lang="ko-KR" altLang="en-US" sz="1000" dirty="0"/>
              <a:t>', '차분한', '행복하고', '겸손한', '흡족한', '안전하고', '</a:t>
            </a:r>
            <a:r>
              <a:rPr lang="ko-KR" altLang="en-US" sz="1000" dirty="0" err="1"/>
              <a:t>고맙</a:t>
            </a:r>
            <a:r>
              <a:rPr lang="ko-KR" altLang="en-US" sz="1000" dirty="0"/>
              <a:t>', '행복했던', '기쁘게', '아쉬웠습니다', '대단하다고', '평안한', '아름다웠다', '우수합니다', '섬세하고', '들떠서', '잘생기기까지', '</a:t>
            </a:r>
            <a:r>
              <a:rPr lang="ko-KR" altLang="en-US" sz="1000" dirty="0" err="1"/>
              <a:t>좋더라구요</a:t>
            </a:r>
            <a:r>
              <a:rPr lang="ko-KR" altLang="en-US" sz="1000" dirty="0"/>
              <a:t>', '자상하고</a:t>
            </a:r>
            <a:r>
              <a:rPr lang="ko-KR" altLang="en-US" sz="1000" dirty="0" smtClean="0"/>
              <a:t>', '</a:t>
            </a:r>
            <a:r>
              <a:rPr lang="ko-KR" altLang="en-US" sz="1000" dirty="0" err="1"/>
              <a:t>좋아았습니다</a:t>
            </a:r>
            <a:r>
              <a:rPr lang="ko-KR" altLang="en-US" sz="1000" dirty="0"/>
              <a:t>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좋아요', '좋아하거든요', '좋아하며', </a:t>
            </a:r>
            <a:r>
              <a:rPr lang="ko-KR" altLang="en-US" sz="1000" dirty="0" smtClean="0"/>
              <a:t>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'유쾌하신', '</a:t>
            </a:r>
            <a:r>
              <a:rPr lang="ko-KR" altLang="en-US" sz="1000" dirty="0" err="1"/>
              <a:t>어떤것인지는</a:t>
            </a:r>
            <a:r>
              <a:rPr lang="ko-KR" altLang="en-US" sz="1000" dirty="0"/>
              <a:t>', '좋아하셨어요', '좋아하시고', '좋아했어요',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이랬으면', '양해도', '</a:t>
            </a:r>
            <a:r>
              <a:rPr lang="ko-KR" altLang="en-US" sz="1000" dirty="0" err="1"/>
              <a:t>얌전한듯</a:t>
            </a:r>
            <a:r>
              <a:rPr lang="ko-KR" altLang="en-US" sz="1000" dirty="0"/>
              <a:t>', '이러했습니다', '자랑스러우면서', </a:t>
            </a:r>
            <a:r>
              <a:rPr lang="ko-KR" altLang="en-US" sz="1000" dirty="0" smtClean="0"/>
              <a:t>' </a:t>
            </a:r>
            <a:r>
              <a:rPr lang="ko-KR" altLang="en-US" sz="1000" dirty="0"/>
              <a:t>'야무진', '</a:t>
            </a:r>
            <a:r>
              <a:rPr lang="ko-KR" altLang="en-US" sz="1000" dirty="0" err="1"/>
              <a:t>어려웠을텐데</a:t>
            </a:r>
            <a:r>
              <a:rPr lang="ko-KR" altLang="en-US" sz="1000" dirty="0"/>
              <a:t>', '좋네요', '어렵게', '어렵지만', '완벽했던', '재미있다', '유능하고', '재미있었고', '자연스러운', '온순하며', '</a:t>
            </a:r>
            <a:r>
              <a:rPr lang="ko-KR" altLang="en-US" sz="1000" dirty="0" err="1"/>
              <a:t>재밌고</a:t>
            </a:r>
            <a:r>
              <a:rPr lang="ko-KR" altLang="en-US" sz="1000" dirty="0"/>
              <a:t>', '예뻤습니다', '</a:t>
            </a:r>
            <a:r>
              <a:rPr lang="ko-KR" altLang="en-US" sz="1000" dirty="0" err="1"/>
              <a:t>재밌고도</a:t>
            </a:r>
            <a:r>
              <a:rPr lang="ko-KR" altLang="en-US" sz="1000" dirty="0"/>
              <a:t>', '</a:t>
            </a:r>
            <a:r>
              <a:rPr lang="ko-KR" altLang="en-US" sz="1000" dirty="0" err="1" smtClean="0"/>
              <a:t>재밌는</a:t>
            </a:r>
            <a:r>
              <a:rPr lang="ko-KR" altLang="en-US" sz="1000" dirty="0" smtClean="0"/>
              <a:t>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성실함을</a:t>
            </a:r>
            <a:r>
              <a:rPr lang="en-US" altLang="ko-KR" sz="1000" dirty="0"/>
              <a:t>', '</a:t>
            </a:r>
            <a:r>
              <a:rPr lang="ko-KR" altLang="en-US" sz="1000" dirty="0"/>
              <a:t>성공한</a:t>
            </a:r>
            <a:r>
              <a:rPr lang="en-US" altLang="ko-KR" sz="1000" dirty="0"/>
              <a:t>', '</a:t>
            </a:r>
            <a:r>
              <a:rPr lang="ko-KR" altLang="en-US" sz="1000" dirty="0"/>
              <a:t>섬세한</a:t>
            </a:r>
            <a:r>
              <a:rPr lang="en-US" altLang="ko-KR" sz="1000" dirty="0"/>
              <a:t>', '</a:t>
            </a:r>
            <a:r>
              <a:rPr lang="ko-KR" altLang="en-US" sz="1000" dirty="0"/>
              <a:t>설렘으로</a:t>
            </a:r>
            <a:r>
              <a:rPr lang="en-US" altLang="ko-KR" sz="1000" dirty="0"/>
              <a:t>', '</a:t>
            </a:r>
            <a:r>
              <a:rPr lang="ko-KR" altLang="en-US" sz="1000" dirty="0"/>
              <a:t>설렘과</a:t>
            </a:r>
            <a:r>
              <a:rPr lang="en-US" altLang="ko-KR" sz="1000" dirty="0"/>
              <a:t>', '</a:t>
            </a:r>
            <a:r>
              <a:rPr lang="ko-KR" altLang="en-US" sz="1000" dirty="0" err="1"/>
              <a:t>설레이는</a:t>
            </a:r>
            <a:r>
              <a:rPr lang="en-US" altLang="ko-KR" sz="1000" dirty="0"/>
              <a:t>', '</a:t>
            </a:r>
            <a:r>
              <a:rPr lang="ko-KR" altLang="en-US" sz="1000" dirty="0"/>
              <a:t>설레는</a:t>
            </a:r>
            <a:r>
              <a:rPr lang="en-US" altLang="ko-KR" sz="1000" dirty="0"/>
              <a:t>', '</a:t>
            </a:r>
            <a:r>
              <a:rPr lang="ko-KR" altLang="en-US" sz="1000" dirty="0"/>
              <a:t>설레</a:t>
            </a:r>
            <a:r>
              <a:rPr lang="en-US" altLang="ko-KR" sz="1000" dirty="0"/>
              <a:t>'</a:t>
            </a:r>
            <a:r>
              <a:rPr lang="ko-KR" altLang="en-US" sz="1000" dirty="0" smtClean="0"/>
              <a:t> </a:t>
            </a:r>
            <a:r>
              <a:rPr lang="en-US" altLang="ko-KR" sz="1050" b="1" dirty="0" smtClean="0"/>
              <a:t>…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61936" y="3983626"/>
            <a:ext cx="8404267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황당한', '아니라고',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불편한</a:t>
            </a:r>
            <a:r>
              <a:rPr lang="ko-KR" altLang="en-US" sz="1000" dirty="0" smtClean="0"/>
              <a:t>','</a:t>
            </a:r>
            <a:r>
              <a:rPr lang="ko-KR" altLang="en-US" sz="1000" dirty="0"/>
              <a:t>힘들게',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어렵게', '</a:t>
            </a:r>
            <a:r>
              <a:rPr lang="ko-KR" altLang="en-US" sz="1000" dirty="0" err="1"/>
              <a:t>안좋은</a:t>
            </a:r>
            <a:r>
              <a:rPr lang="ko-KR" altLang="en-US" sz="1000" dirty="0"/>
              <a:t>', '엉뚱한', '아니지만', '불쾌했습니다', '아닌지요', '죄송하다는', '무섭고',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안된',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안되네요',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'아쉽네요', '속상했습니다', '아닌데', '불편하게', '심하게', '안됩니다', '황당하고', '안됨', '어려운', '불쾌하고', '아파', '무섭습니다', '불편합니다', '불편했습니다', '없으시네요', '어려워', '실망했습니다', '다를', '나쁘고', '뒤늦게', '불안해서', '어이없어', '어이없는', '촉박해서', '불친절한', '약하고', '안되기에', '</a:t>
            </a:r>
            <a:r>
              <a:rPr lang="ko-KR" altLang="en-US" sz="1000" dirty="0" err="1"/>
              <a:t>안좋</a:t>
            </a:r>
            <a:r>
              <a:rPr lang="ko-KR" altLang="en-US" sz="1000" dirty="0"/>
              <a:t>', '불편하셔서', '어렵다고', '복잡한', '</a:t>
            </a:r>
            <a:r>
              <a:rPr lang="ko-KR" altLang="en-US" sz="1000" dirty="0" err="1"/>
              <a:t>안좋고</a:t>
            </a:r>
            <a:r>
              <a:rPr lang="ko-KR" altLang="en-US" sz="1000" dirty="0"/>
              <a:t>', '이상하다', '부담스럽고', '</a:t>
            </a:r>
            <a:r>
              <a:rPr lang="ko-KR" altLang="en-US" sz="1000" dirty="0" err="1"/>
              <a:t>안된다면</a:t>
            </a:r>
            <a:r>
              <a:rPr lang="ko-KR" altLang="en-US" sz="1000" dirty="0"/>
              <a:t>', '어렵습니다', '불편해서', '부족하고', '불친절함과', '부족해서',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불쾌하게</a:t>
            </a:r>
            <a:r>
              <a:rPr lang="ko-KR" altLang="en-US" sz="1000" dirty="0"/>
              <a:t>', '안되었습니다', '불가능한', '불쾌해서', '</a:t>
            </a:r>
            <a:r>
              <a:rPr lang="ko-KR" altLang="en-US" sz="1000" dirty="0" err="1"/>
              <a:t>안된다며</a:t>
            </a:r>
            <a:r>
              <a:rPr lang="ko-KR" altLang="en-US" sz="1000" dirty="0"/>
              <a:t>', '아니니까', '무서워', '나쁩니다', '한심하기', '</a:t>
            </a:r>
            <a:r>
              <a:rPr lang="ko-KR" altLang="en-US" sz="1000" dirty="0" err="1"/>
              <a:t>드러운</a:t>
            </a:r>
            <a:r>
              <a:rPr lang="ko-KR" altLang="en-US" sz="1000" dirty="0"/>
              <a:t>', '무식한', '나쁘게', '무례한', '무책임하게', '</a:t>
            </a:r>
            <a:r>
              <a:rPr lang="ko-KR" altLang="en-US" sz="1000" dirty="0" err="1"/>
              <a:t>필요없어요</a:t>
            </a:r>
            <a:r>
              <a:rPr lang="ko-KR" altLang="en-US" sz="1000" dirty="0"/>
              <a:t>', '황당합니다', </a:t>
            </a:r>
            <a:r>
              <a:rPr lang="ko-KR" altLang="en-US" sz="1000" dirty="0" smtClean="0"/>
              <a:t>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낭비하고', '힘들었어요', '황당해서', '</a:t>
            </a:r>
            <a:r>
              <a:rPr lang="ko-KR" altLang="en-US" sz="1000" dirty="0" err="1"/>
              <a:t>필요없는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힘드</a:t>
            </a:r>
            <a:r>
              <a:rPr lang="ko-KR" altLang="en-US" sz="1000" dirty="0"/>
              <a:t>', '좁은', '답답한', '피곤해서', '</a:t>
            </a:r>
            <a:r>
              <a:rPr lang="ko-KR" altLang="en-US" sz="1000" dirty="0" err="1"/>
              <a:t>피곤한거</a:t>
            </a:r>
            <a:r>
              <a:rPr lang="ko-KR" altLang="en-US" sz="1000" dirty="0"/>
              <a:t>', '추한', '</a:t>
            </a:r>
            <a:r>
              <a:rPr lang="ko-KR" altLang="en-US" sz="1000" dirty="0" err="1"/>
              <a:t>안된다면서</a:t>
            </a:r>
            <a:r>
              <a:rPr lang="ko-KR" altLang="en-US" sz="1000" dirty="0"/>
              <a:t>', '아닐', '</a:t>
            </a:r>
            <a:r>
              <a:rPr lang="ko-KR" altLang="en-US" sz="1000" dirty="0" err="1"/>
              <a:t>아닐테고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아닐텐데말이네요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안될꺼면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안된다면서요</a:t>
            </a:r>
            <a:r>
              <a:rPr lang="ko-KR" altLang="en-US" sz="1000" dirty="0"/>
              <a:t>', '아닐지', '안되', '아닌지', '</a:t>
            </a:r>
            <a:r>
              <a:rPr lang="ko-KR" altLang="en-US" sz="1000" dirty="0" err="1"/>
              <a:t>아닌듯</a:t>
            </a:r>
            <a:r>
              <a:rPr lang="ko-KR" altLang="en-US" sz="1000" dirty="0"/>
              <a:t>', '아닌데도', '</a:t>
            </a:r>
            <a:r>
              <a:rPr lang="ko-KR" altLang="en-US" sz="1000" dirty="0" err="1"/>
              <a:t>안됨니다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안됬네요</a:t>
            </a:r>
            <a:r>
              <a:rPr lang="ko-KR" altLang="en-US" sz="1000" dirty="0"/>
              <a:t>', '안쓰러워하는', </a:t>
            </a:r>
            <a:r>
              <a:rPr lang="ko-KR" altLang="en-US" sz="1000" dirty="0" err="1" smtClean="0"/>
              <a:t>아니여도</a:t>
            </a:r>
            <a:r>
              <a:rPr lang="ko-KR" altLang="en-US" sz="1000" dirty="0"/>
              <a:t>', '아니었을까요', '아니었어야죠</a:t>
            </a:r>
            <a:r>
              <a:rPr lang="ko-KR" altLang="en-US" sz="1000" dirty="0" smtClean="0"/>
              <a:t>', </a:t>
            </a:r>
            <a:r>
              <a:rPr lang="ko-KR" altLang="en-US" sz="1000" dirty="0"/>
              <a:t>'</a:t>
            </a:r>
            <a:r>
              <a:rPr lang="ko-KR" altLang="en-US" sz="1000" dirty="0" err="1"/>
              <a:t>안된다네요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안된거라고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안남아서</a:t>
            </a:r>
            <a:r>
              <a:rPr lang="ko-KR" altLang="en-US" sz="1000" dirty="0"/>
              <a:t>', '안되더군요', '아쉽다는', '아쉽습니다', '</a:t>
            </a:r>
            <a:r>
              <a:rPr lang="ko-KR" altLang="en-US" sz="1000" dirty="0" err="1"/>
              <a:t>안되는데도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안되는거</a:t>
            </a:r>
            <a:r>
              <a:rPr lang="ko-KR" altLang="en-US" sz="1000" dirty="0"/>
              <a:t>', '아찔합니다', '아파서',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아프고', '안되냐고', '안되기', '아프면', '아픈', '안되겠으니', '안되겠어', '</a:t>
            </a:r>
            <a:r>
              <a:rPr lang="ko-KR" altLang="en-US" sz="1000" dirty="0" err="1"/>
              <a:t>안되겟네</a:t>
            </a:r>
            <a:r>
              <a:rPr lang="ko-KR" altLang="en-US" sz="1000" dirty="0"/>
              <a:t>', '안되냐는', '</a:t>
            </a:r>
            <a:r>
              <a:rPr lang="ko-KR" altLang="en-US" sz="1000" dirty="0" err="1"/>
              <a:t>안된다고요</a:t>
            </a:r>
            <a:r>
              <a:rPr lang="ko-KR" altLang="en-US" sz="1000" dirty="0"/>
              <a:t>', '아쉽다', '안되었고', '아님에도', </a:t>
            </a:r>
            <a:r>
              <a:rPr lang="ko-KR" altLang="en-US" sz="1000" dirty="0" smtClean="0"/>
              <a:t>'</a:t>
            </a:r>
            <a:r>
              <a:rPr lang="ko-KR" altLang="en-US" sz="1000" dirty="0" err="1"/>
              <a:t>안되었을텐데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아름다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안되시는</a:t>
            </a:r>
            <a:r>
              <a:rPr lang="ko-KR" altLang="en-US" sz="1000" dirty="0"/>
              <a:t>', '아무렇지도', '아쉬웠습니다', '아쉬웠죠', '</a:t>
            </a:r>
            <a:r>
              <a:rPr lang="ko-KR" altLang="en-US" sz="1000" dirty="0" err="1"/>
              <a:t>아쉬은</a:t>
            </a:r>
            <a:r>
              <a:rPr lang="ko-KR" altLang="en-US" sz="1000" dirty="0"/>
              <a:t>', '안되었다고', '아쉽고', '안되었네요', '</a:t>
            </a:r>
            <a:r>
              <a:rPr lang="ko-KR" altLang="en-US" sz="1000" dirty="0" err="1"/>
              <a:t>안되었구요</a:t>
            </a:r>
            <a:r>
              <a:rPr lang="ko-KR" altLang="en-US" sz="1000" dirty="0"/>
              <a:t>', '아쉬웠답니다', '안일하게', '가깝다고', '안전함과', '짜증스런', '짜증났습니다', '짜증났던', '짜증납니다', '짜증나있는', '짜증나니깐', '짜증나는데', '지루하기도', '죄송해', '찜찜하게', '죄송하단', '죄송하다며', '</a:t>
            </a:r>
            <a:r>
              <a:rPr lang="ko-KR" altLang="en-US" sz="1000" dirty="0" err="1"/>
              <a:t>죄송하다던지</a:t>
            </a:r>
            <a:r>
              <a:rPr lang="ko-KR" altLang="en-US" sz="1000" dirty="0"/>
              <a:t>', '</a:t>
            </a:r>
            <a:r>
              <a:rPr lang="ko-KR" altLang="en-US" sz="1000" dirty="0" err="1"/>
              <a:t>죄송하다는말</a:t>
            </a:r>
            <a:r>
              <a:rPr lang="ko-KR" altLang="en-US" sz="1000" dirty="0"/>
              <a:t>', '죄송하다고', '</a:t>
            </a:r>
            <a:r>
              <a:rPr lang="ko-KR" altLang="en-US" sz="1000" dirty="0" err="1"/>
              <a:t>좋지았습니다</a:t>
            </a:r>
            <a:r>
              <a:rPr lang="ko-KR" altLang="en-US" sz="1000" dirty="0"/>
              <a:t>', '조져놓고', </a:t>
            </a:r>
            <a:r>
              <a:rPr lang="ko-KR" altLang="en-US" sz="1000" dirty="0" smtClean="0"/>
              <a:t>'</a:t>
            </a:r>
            <a:r>
              <a:rPr lang="ko-KR" altLang="en-US" sz="1000" dirty="0"/>
              <a:t>정신차리세요', '죄송하다면서', '찝찝한', '차갑게', '추워서', '힘들어하셔서', '힘들어하는걸', '힘들어서', '힘들어', '힘들다고', '힘들다', '힘들과', '</a:t>
            </a:r>
            <a:r>
              <a:rPr lang="ko-KR" altLang="en-US" sz="1000" dirty="0" err="1"/>
              <a:t>힘든것만</a:t>
            </a:r>
            <a:r>
              <a:rPr lang="ko-KR" altLang="en-US" sz="1000" dirty="0"/>
              <a:t>' </a:t>
            </a:r>
            <a:r>
              <a:rPr lang="en-US" altLang="ko-KR" sz="1050" b="1" dirty="0" smtClean="0"/>
              <a:t>…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478038" y="1565305"/>
            <a:ext cx="669442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긍정 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478037" y="3587548"/>
            <a:ext cx="669443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617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2019-01-03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LDA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- </a:t>
            </a:r>
            <a:r>
              <a:rPr lang="ko-KR" altLang="en-US" sz="2000" b="1" dirty="0" smtClean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감성분석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18" y="1757281"/>
            <a:ext cx="5703703" cy="32987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4053" y="5205895"/>
            <a:ext cx="8280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생성된 긍정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 사전 데이터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(Train)</a:t>
            </a:r>
            <a:r>
              <a:rPr lang="ko-KR" altLang="en-US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&gt;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고객의 소리 데이터</a:t>
            </a:r>
            <a:r>
              <a:rPr lang="en-US" altLang="ko-KR" sz="1600" dirty="0" smtClean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(Test)</a:t>
            </a:r>
          </a:p>
          <a:p>
            <a:pPr algn="ctr"/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진행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83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131306</TotalTime>
  <Words>1341</Words>
  <Application>Microsoft Office PowerPoint</Application>
  <PresentationFormat>화면 슬라이드 쇼(4:3)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나눔고딕</vt:lpstr>
      <vt:lpstr>나눔고딕 ExtraBold</vt:lpstr>
      <vt:lpstr>나눔스퀘어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WEB팀 권병철</dc:creator>
  <cp:lastModifiedBy>VGL_P17041</cp:lastModifiedBy>
  <cp:revision>4195</cp:revision>
  <cp:lastPrinted>2019-01-03T04:49:46Z</cp:lastPrinted>
  <dcterms:created xsi:type="dcterms:W3CDTF">2014-03-24T10:18:17Z</dcterms:created>
  <dcterms:modified xsi:type="dcterms:W3CDTF">2019-01-03T08:51:47Z</dcterms:modified>
</cp:coreProperties>
</file>