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4" r:id="rId5"/>
    <p:sldId id="265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9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5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9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www.data.go.k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484384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720090"/>
            <a:ext cx="4843849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전국 고속도로 휴게소 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5437569" y="564571"/>
            <a:ext cx="5518159" cy="147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>
                <a:solidFill>
                  <a:prstClr val="black">
                    <a:lumMod val="65000"/>
                    <a:lumOff val="35000"/>
                  </a:prstClr>
                </a:solidFill>
              </a:rPr>
              <a:t>공공데이터를 활용한 전국 고속도로 휴게소 정보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883" y="1671572"/>
            <a:ext cx="3728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solidFill>
                  <a:prstClr val="white"/>
                </a:solidFill>
              </a:rPr>
              <a:t>부산대학교 정보컴퓨터공학부 </a:t>
            </a:r>
            <a:r>
              <a:rPr lang="en-US" altLang="ko-KR" sz="1200">
                <a:solidFill>
                  <a:prstClr val="white"/>
                </a:solidFill>
              </a:rPr>
              <a:t>201424559</a:t>
            </a:r>
            <a:r>
              <a:rPr lang="ko-KR" altLang="en-US" sz="1200">
                <a:solidFill>
                  <a:prstClr val="white"/>
                </a:solidFill>
              </a:rPr>
              <a:t> 황보규민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64301" y="2301145"/>
            <a:ext cx="4265517" cy="209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A  </a:t>
            </a:r>
            <a:r>
              <a:rPr lang="ko-KR" altLang="en-US" sz="1200" b="1">
                <a:solidFill>
                  <a:srgbClr val="5B9BD5"/>
                </a:solidFill>
              </a:rPr>
              <a:t>프로젝트 목적 및 동기</a:t>
            </a: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A  </a:t>
            </a:r>
            <a:r>
              <a:rPr lang="ko-KR" altLang="en-US" sz="1200" b="1">
                <a:solidFill>
                  <a:srgbClr val="5B9BD5"/>
                </a:solidFill>
              </a:rPr>
              <a:t>프로젝트 개요</a:t>
            </a: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화면구성</a:t>
            </a: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A  </a:t>
            </a:r>
            <a:r>
              <a:rPr lang="ko-KR" altLang="en-US" sz="1200" b="1">
                <a:solidFill>
                  <a:srgbClr val="5B9BD5"/>
                </a:solidFill>
              </a:rPr>
              <a:t>개발 소감</a:t>
            </a: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5456" y="234994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5606423" y="2301145"/>
            <a:ext cx="387350" cy="387350"/>
          </a:xfrm>
          <a:prstGeom prst="rtTriangle">
            <a:avLst/>
          </a:prstGeom>
          <a:solidFill>
            <a:srgbClr val="F2F2F2"/>
          </a:solidFill>
          <a:ln>
            <a:noFill/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6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0501" y="868374"/>
            <a:ext cx="9777579" cy="21139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1669" y="1183910"/>
            <a:ext cx="3252691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5B9BD5"/>
                </a:solidFill>
              </a:rPr>
              <a:t>프로젝트 목적 및 동기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rot="5400000">
            <a:off x="-1710847" y="4472971"/>
            <a:ext cx="4114057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프로젝트 목적 및 동기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87057" y="3361725"/>
            <a:ext cx="9777579" cy="3236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pic>
        <p:nvPicPr>
          <p:cNvPr id="4" name="그림 3" descr="스크린샷, 실내이(가) 표시된 사진&#10;&#10;자동 생성된 설명">
            <a:extLst>
              <a:ext uri="{FF2B5EF4-FFF2-40B4-BE49-F238E27FC236}">
                <a16:creationId xmlns:a16="http://schemas.microsoft.com/office/drawing/2014/main" id="{39F21AFC-66B5-4ADB-8453-B91216821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361725"/>
            <a:ext cx="5753599" cy="975445"/>
          </a:xfrm>
          <a:prstGeom prst="rect">
            <a:avLst/>
          </a:prstGeom>
        </p:spPr>
      </p:pic>
      <p:pic>
        <p:nvPicPr>
          <p:cNvPr id="9" name="그림 8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78411A7-1A15-4B5A-8A7E-72C55E9FC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96" y="868374"/>
            <a:ext cx="6050804" cy="58679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1BB9A1-D939-45CB-898A-FEDBC7046377}"/>
              </a:ext>
            </a:extLst>
          </p:cNvPr>
          <p:cNvSpPr/>
          <p:nvPr/>
        </p:nvSpPr>
        <p:spPr>
          <a:xfrm>
            <a:off x="6141196" y="2247900"/>
            <a:ext cx="1791224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3E5C61-4C9E-491D-A104-7A59F7EAC1B5}"/>
              </a:ext>
            </a:extLst>
          </p:cNvPr>
          <p:cNvSpPr/>
          <p:nvPr/>
        </p:nvSpPr>
        <p:spPr>
          <a:xfrm>
            <a:off x="7649956" y="2819400"/>
            <a:ext cx="1791224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74A08C-A52E-4C3A-B40A-42D28718E9D0}"/>
              </a:ext>
            </a:extLst>
          </p:cNvPr>
          <p:cNvSpPr/>
          <p:nvPr/>
        </p:nvSpPr>
        <p:spPr>
          <a:xfrm>
            <a:off x="6096000" y="5541351"/>
            <a:ext cx="6096000" cy="1141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9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0501" y="868374"/>
            <a:ext cx="9777579" cy="21139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1669" y="1183910"/>
            <a:ext cx="3252691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5B9BD5"/>
                </a:solidFill>
              </a:rPr>
              <a:t>프로젝트 개요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rot="5400000">
            <a:off x="-1710847" y="4472971"/>
            <a:ext cx="4114057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프로젝트 개요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9AF452-EEA9-43A0-ACCF-A42B9C477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1245"/>
              </p:ext>
            </p:extLst>
          </p:nvPr>
        </p:nvGraphicFramePr>
        <p:xfrm>
          <a:off x="1284890" y="2982347"/>
          <a:ext cx="10145108" cy="3661624"/>
        </p:xfrm>
        <a:graphic>
          <a:graphicData uri="http://schemas.openxmlformats.org/drawingml/2006/table">
            <a:tbl>
              <a:tblPr/>
              <a:tblGrid>
                <a:gridCol w="912606">
                  <a:extLst>
                    <a:ext uri="{9D8B030D-6E8A-4147-A177-3AD203B41FA5}">
                      <a16:colId xmlns:a16="http://schemas.microsoft.com/office/drawing/2014/main" val="2839240568"/>
                    </a:ext>
                  </a:extLst>
                </a:gridCol>
                <a:gridCol w="1153123">
                  <a:extLst>
                    <a:ext uri="{9D8B030D-6E8A-4147-A177-3AD203B41FA5}">
                      <a16:colId xmlns:a16="http://schemas.microsoft.com/office/drawing/2014/main" val="938553652"/>
                    </a:ext>
                  </a:extLst>
                </a:gridCol>
                <a:gridCol w="1099903">
                  <a:extLst>
                    <a:ext uri="{9D8B030D-6E8A-4147-A177-3AD203B41FA5}">
                      <a16:colId xmlns:a16="http://schemas.microsoft.com/office/drawing/2014/main" val="3021337236"/>
                    </a:ext>
                  </a:extLst>
                </a:gridCol>
                <a:gridCol w="6979476">
                  <a:extLst>
                    <a:ext uri="{9D8B030D-6E8A-4147-A177-3AD203B41FA5}">
                      <a16:colId xmlns:a16="http://schemas.microsoft.com/office/drawing/2014/main" val="310649873"/>
                    </a:ext>
                  </a:extLst>
                </a:gridCol>
              </a:tblGrid>
              <a:tr h="3439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기간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개요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상세설명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7894"/>
                  </a:ext>
                </a:extLst>
              </a:tr>
              <a:tr h="6092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sprint 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4.30~5.6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공공데이터 받아오기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나눔고딕"/>
                          <a:hlinkClick r:id="rId3" action="ppaction://hlinkfile"/>
                        </a:rPr>
                        <a:t>www.data.go.kr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에 접속한 뒤 전국 고속도로 휴게소 표준 데이터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csv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파일 다운 및 파이썬에 적용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130868"/>
                  </a:ext>
                </a:extLst>
              </a:tr>
              <a:tr h="8988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sprint 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5.6~5.13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Pandas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설치 및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csv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파일 정리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파이썬 데이터 모듈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pandas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를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pip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로 설치 한 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공공데이터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csv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파일을 읽고 필요한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column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을 추출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01186"/>
                  </a:ext>
                </a:extLst>
              </a:tr>
              <a:tr h="6092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sprint 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5.13~5.20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tkinter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그래픽 모듈 사용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내장되있는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tkinter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그래픽 모듈을 사용해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window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창에 학번이름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휴게소 정보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, input text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구현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899587"/>
                  </a:ext>
                </a:extLst>
              </a:tr>
              <a:tr h="600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sprint 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5.20~5.27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정보 찾기 함수 구현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window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창에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input text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에 따른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string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값을 받아와 휴게소 정보를 찾는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find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함수 구현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61284"/>
                  </a:ext>
                </a:extLst>
              </a:tr>
              <a:tr h="600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sprint 5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5.27~6.4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기말보고서 착수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기말 보고서 착수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0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0501" y="868374"/>
            <a:ext cx="9777579" cy="21139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1669" y="1183910"/>
            <a:ext cx="3252691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5B9BD5"/>
                </a:solidFill>
              </a:rPr>
              <a:t>화면구성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rot="5400000">
            <a:off x="-1710847" y="4472971"/>
            <a:ext cx="4114057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화면구성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pic>
        <p:nvPicPr>
          <p:cNvPr id="3073" name="_x224166368" descr="EMB000041083226">
            <a:extLst>
              <a:ext uri="{FF2B5EF4-FFF2-40B4-BE49-F238E27FC236}">
                <a16:creationId xmlns:a16="http://schemas.microsoft.com/office/drawing/2014/main" id="{C731A56D-F41E-4E2A-B56F-E20F137D5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1" y="2925132"/>
            <a:ext cx="5579538" cy="329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199143144" descr="EMB000041083229">
            <a:extLst>
              <a:ext uri="{FF2B5EF4-FFF2-40B4-BE49-F238E27FC236}">
                <a16:creationId xmlns:a16="http://schemas.microsoft.com/office/drawing/2014/main" id="{7CE443AA-BDF7-4F72-84D7-7E566FDE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43" y="2910698"/>
            <a:ext cx="5604857" cy="331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8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0501" y="868374"/>
            <a:ext cx="9777579" cy="21139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1669" y="1183910"/>
            <a:ext cx="3252691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5B9BD5"/>
                </a:solidFill>
              </a:rPr>
              <a:t>개발소감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rot="5400000">
            <a:off x="-1710847" y="4472971"/>
            <a:ext cx="4114057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white"/>
                </a:solidFill>
              </a:rPr>
              <a:t>개발자 리뷰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2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576580" y="1750439"/>
            <a:ext cx="2859578" cy="2859578"/>
          </a:xfrm>
          <a:prstGeom prst="ellipse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</a:rPr>
              <a:t>감사합니다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79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177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hwangbo 1</cp:lastModifiedBy>
  <cp:revision>4</cp:revision>
  <dcterms:created xsi:type="dcterms:W3CDTF">2019-06-07T04:45:28Z</dcterms:created>
  <dcterms:modified xsi:type="dcterms:W3CDTF">2019-06-11T07:13:51Z</dcterms:modified>
</cp:coreProperties>
</file>