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0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viewProps" Target="viewProps.xml"></Relationship><Relationship Id="rId23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image" Target="../media/fImage4281811641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3"/>
          <p:cNvGraphicFramePr>
            <a:graphicFrameLocks noGrp="1"/>
          </p:cNvGraphicFramePr>
          <p:nvPr/>
        </p:nvGraphicFramePr>
        <p:xfrm>
          <a:off x="1158875" y="2317115"/>
          <a:ext cx="4428490" cy="19532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918845"/>
                <a:gridCol w="1123315"/>
                <a:gridCol w="1122680"/>
                <a:gridCol w="1263650"/>
              </a:tblGrid>
              <a:tr h="276860"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ARD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인터페이스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핀번호/포트명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방향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기능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I2C SDA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A4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Input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LCD 데이터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I2C SDL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A5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Input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LCD 클럭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BLE RX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Input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블루투스 수신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BLE TX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Output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블루투스 송신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JOY VRX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A0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Output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조이스틱 X축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JOY VRY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Output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조이스틱 Y축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JOY SW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Output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조이스틱 스위치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텍스트 상자 4"/>
          <p:cNvSpPr txBox="1">
            <a:spLocks/>
          </p:cNvSpPr>
          <p:nvPr/>
        </p:nvSpPr>
        <p:spPr>
          <a:xfrm rot="0">
            <a:off x="4190365" y="2177415"/>
            <a:ext cx="4572635" cy="277495"/>
          </a:xfrm>
          <a:prstGeom prst="rect"/>
          <a:noFill/>
        </p:spPr>
        <p:txBody>
          <a:bodyPr wrap="square" lIns="0" tIns="0" rIns="0" bIns="0" vert="horz" anchor="t">
            <a:spAutoFit/>
          </a:bodyPr>
          <a:lstStyle/>
          <a:p>
            <a:pPr marL="0" indent="0" algn="l" hangingPunct="1"/>
            <a:r>
              <a:rPr/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6"/>
          <p:cNvSpPr txBox="1">
            <a:spLocks/>
          </p:cNvSpPr>
          <p:nvPr/>
        </p:nvSpPr>
        <p:spPr>
          <a:xfrm rot="0">
            <a:off x="3194685" y="1480185"/>
            <a:ext cx="4572635" cy="277495"/>
          </a:xfrm>
          <a:prstGeom prst="rect"/>
          <a:noFill/>
        </p:spPr>
        <p:txBody>
          <a:bodyPr wrap="square" lIns="0" tIns="0" rIns="0" bIns="0" vert="horz" anchor="t">
            <a:spAutoFit/>
          </a:bodyPr>
          <a:lstStyle/>
          <a:p>
            <a:pPr marL="0" indent="0" algn="l" hangingPunct="1"/>
            <a:r>
              <a:rPr/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" name="그림 12" descr="C:/Users/INTEL 30/AppData/Roaming/PolarisOffice/ETemp/26520_13232792/fImage42818116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2190" y="1982470"/>
            <a:ext cx="3181350" cy="2905125"/>
          </a:xfrm>
          <a:prstGeom prst="rect"/>
          <a:noFill/>
        </p:spPr>
      </p:pic>
      <p:graphicFrame>
        <p:nvGraphicFramePr>
          <p:cNvPr id="9" name="표 13"/>
          <p:cNvGraphicFramePr>
            <a:graphicFrameLocks noGrp="1"/>
          </p:cNvGraphicFramePr>
          <p:nvPr/>
        </p:nvGraphicFramePr>
        <p:xfrm>
          <a:off x="5558155" y="2018665"/>
          <a:ext cx="3428365" cy="41529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685165"/>
                <a:gridCol w="685800"/>
                <a:gridCol w="685800"/>
                <a:gridCol w="685800"/>
                <a:gridCol w="685800"/>
              </a:tblGrid>
              <a:tr h="276860"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jalerx6809</cp:lastModifiedBy>
  <dc:title>PowerPoint 프레젠테이션</dc:title>
  <cp:version>10.105.277.55893</cp:version>
</cp:coreProperties>
</file>