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9" r:id="rId13"/>
  </p:sldMasterIdLst>
  <p:sldIdLst>
    <p:sldId id="265" r:id="rId15"/>
    <p:sldId id="266" r:id="rId16"/>
    <p:sldId id="262" r:id="rId17"/>
    <p:sldId id="264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9874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8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4E94E-4569-6995-C87C-57CE12F1A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70AA1-2665-FFDC-4611-F9F85186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6B12D-FAA1-E5E6-8E44-C0AC7B5D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556BD-6EEB-857A-0A71-54C18D12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1F607-7B49-F618-49C9-061A7442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53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F703A-DEDB-F77B-8D84-8ADD6476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565246-A3C7-7130-C782-5BAB29DD2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441A0-FE13-AE25-B6DA-69A4107F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FFB7D-12B0-575F-3689-C450BAD6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90D6F-14C4-05E0-7A08-515EBEDE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4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1F759F-D5F5-6EE4-5095-A84ACF1B7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83C103-267A-CDEA-378F-81081A5A6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068D8-7749-2D3C-0EB3-98CB0F08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42B92-C9C4-324A-7E31-E4379AE6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D9269-D6DF-9A9C-C0DA-803AD306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11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F6897-F11B-D7C2-D842-7A1A7AE8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4BFC6-AA55-CE3D-B4E3-A57DDDBDD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9817A-5C31-0E2F-9535-AB2424E9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3DA4A-2F69-CB9E-E675-DECD908D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2FE43-9CA8-007C-95E3-BCF393B9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66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37D56-4936-7653-029D-4CFA4BF1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AE3559-08A0-5687-6D8E-094813E3B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07255-49D9-A676-0321-F6000919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906F6-C92A-E6E7-8DB9-6E3D4DF7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3D2E3-9758-FF2A-8722-CC8A5ECE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56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22DA3-7175-8372-126A-6DB82CE6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6492B-E7AF-1BD2-56D0-25F11F851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5046D-6973-DC36-29C8-249382634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D370A8-0AF8-A1C6-C8C1-DA6517D3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9FA9F6-B194-60F0-A02E-C51A8367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AD006-69B0-49AD-DB23-ED1F51FA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05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6E710-FD6D-6610-D142-A6B315FD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68B20-53ED-C700-9735-980BAF7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59333E-A2FE-2AEC-E262-2B7F916A8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ECEDB6-D78B-292B-64B6-4C19DD257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3B1C67-B1BB-C9C6-CFFB-C30F9A22B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93DF0C-F87D-0167-FC46-523123F3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4EE017-DCEF-2D68-CD7D-B3148426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9EE21-28C6-1EB6-90DF-8FE4F52D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1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CFF7B-50C4-5743-DFC2-A3604215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8FB1DF-B52A-7F43-C9AF-A0C6A089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1AF0AE-572A-E1B2-A497-95EAB0BD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98FD5B-CF15-CD01-C39C-AE141E23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5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2FFB0A-6959-CCA7-C76B-60989EB1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AAE134-3184-1C04-C5CD-98FF5FDA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305455-3356-5153-52F1-36DA3DE6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5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08109-0AA1-963F-8097-8254D7CC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6C100-541F-D090-5937-923D7F30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C83C41-3642-F83A-7D1B-AB6DA3DD7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CBC59-A88B-54B4-C52E-B529DBE6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4D64C-5D98-169F-C62C-28D33B20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C77766-7AF6-EF70-581F-0CB52BA6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7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48EB2-C227-79EF-44C8-79EC8B4D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218616-A443-C022-BB6E-CF155A278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47FBC4-10D0-E62E-F6D5-0BA22B57B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E2D0B-2293-BFCF-A192-74F75E88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B9956-4182-CA95-8AB1-F88CCC11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35220-4E88-54A0-D72D-485443D3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7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D56FB5-43B5-9E44-4C81-D06BBD5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BC9829-429F-9FF9-D580-7D273A039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4D785-049E-ADA4-14F8-22B2E1FC0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6FF38-C7FE-46A6-A424-55AD5FF44F9C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0B11B-4093-B6DE-712E-75942A7A4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91C84-E35D-C20B-5BB4-7566E16F2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2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svg"/><Relationship Id="rId21" Type="http://schemas.microsoft.com/office/2007/relationships/hdphoto" Target="../media/hdphoto5.wdp"/><Relationship Id="rId7" Type="http://schemas.openxmlformats.org/officeDocument/2006/relationships/image" Target="../media/image6.svg"/><Relationship Id="rId12" Type="http://schemas.microsoft.com/office/2007/relationships/hdphoto" Target="../media/hdphoto2.wdp"/><Relationship Id="rId17" Type="http://schemas.openxmlformats.org/officeDocument/2006/relationships/image" Target="../media/image13.jpe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image" Target="../media/image11.png"/><Relationship Id="rId10" Type="http://schemas.microsoft.com/office/2007/relationships/hdphoto" Target="../media/hdphoto1.wdp"/><Relationship Id="rId19" Type="http://schemas.microsoft.com/office/2007/relationships/hdphoto" Target="../media/hdphoto4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microsoft.com/office/2007/relationships/hdphoto" Target="../media/hdphoto6.wd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Relationship Id="rId14" Type="http://schemas.openxmlformats.org/officeDocument/2006/relationships/image" Target="../media/image13.jpeg"/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AF734D09-8252-65E1-5A72-8FE5EBC67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99AB69E-B603-4DE1-6B72-72243786D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43517"/>
              </p:ext>
            </p:extLst>
          </p:nvPr>
        </p:nvGraphicFramePr>
        <p:xfrm>
          <a:off x="838200" y="1653262"/>
          <a:ext cx="10515600" cy="292722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2823888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008586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98596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명칭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834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User (</a:t>
                      </a:r>
                      <a:r>
                        <a:rPr lang="ko-KR" altLang="en-US"/>
                        <a:t>사용자</a:t>
                      </a:r>
                      <a:r>
                        <a:rPr lang="en-US" altLang="ko-KR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사용자 명령 입력 및 상태 확인 인터페이스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Raspberry 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954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Server (</a:t>
                      </a:r>
                      <a:r>
                        <a:rPr lang="ko-KR" altLang="en-US"/>
                        <a:t>서버</a:t>
                      </a:r>
                      <a:r>
                        <a:rPr lang="en-US" altLang="ko-KR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DB </a:t>
                      </a:r>
                      <a:r>
                        <a:rPr lang="ko-KR" altLang="en-US"/>
                        <a:t>관리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명령 전달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사용자 응답 수행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Raspberry 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97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ESU (Env Sensor Unit) </a:t>
                      </a:r>
                      <a:r>
                        <a:rPr lang="ko-KR" altLang="en-US"/>
                        <a:t>입력 센서 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인증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음주 판단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시동 제어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Arduino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CCU (Cage Control Unit) </a:t>
                      </a:r>
                      <a:r>
                        <a:rPr lang="ko-KR" altLang="en-US" dirty="0"/>
                        <a:t>출력 제어 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LCD/LED </a:t>
                      </a:r>
                      <a:r>
                        <a:rPr lang="ko-KR" altLang="en-US"/>
                        <a:t>상태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STM32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45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9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76798-EAEC-38E9-3139-3ABBDDB14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A7738E-D8B3-02F1-0172-CDB1C66D1C1F}"/>
              </a:ext>
            </a:extLst>
          </p:cNvPr>
          <p:cNvSpPr txBox="1"/>
          <p:nvPr/>
        </p:nvSpPr>
        <p:spPr>
          <a:xfrm>
            <a:off x="2870661" y="152402"/>
            <a:ext cx="645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SmartCage</a:t>
            </a:r>
            <a:r>
              <a:rPr lang="en-US" altLang="ko-KR" sz="2400" b="1" dirty="0"/>
              <a:t> – </a:t>
            </a:r>
            <a:r>
              <a:rPr lang="ko-KR" altLang="en-US" sz="2400" b="1" dirty="0"/>
              <a:t>반려동물 임시 보관 </a:t>
            </a:r>
            <a:r>
              <a:rPr lang="en-US" altLang="ko-KR" sz="2400" b="1" dirty="0"/>
              <a:t>IoT </a:t>
            </a:r>
            <a:r>
              <a:rPr lang="ko-KR" altLang="en-US" sz="2400" b="1" dirty="0"/>
              <a:t>시스템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754654C-133D-349F-9CE2-37258A90C1BC}"/>
              </a:ext>
            </a:extLst>
          </p:cNvPr>
          <p:cNvGrpSpPr/>
          <p:nvPr/>
        </p:nvGrpSpPr>
        <p:grpSpPr>
          <a:xfrm>
            <a:off x="6656172" y="750810"/>
            <a:ext cx="2452558" cy="1748792"/>
            <a:chOff x="5713151" y="750810"/>
            <a:chExt cx="2452558" cy="174879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4A82081-F38B-508E-20C3-25173FBF6FE4}"/>
                </a:ext>
              </a:extLst>
            </p:cNvPr>
            <p:cNvSpPr/>
            <p:nvPr/>
          </p:nvSpPr>
          <p:spPr>
            <a:xfrm>
              <a:off x="5713151" y="1063104"/>
              <a:ext cx="2452558" cy="14364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/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4C5F3F7B-10FA-61B3-E002-4FE347B41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75886" y="1469795"/>
              <a:ext cx="664845" cy="8382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52F72E-F71F-0B6A-FCB7-F172AEAB2C6F}"/>
                </a:ext>
              </a:extLst>
            </p:cNvPr>
            <p:cNvSpPr txBox="1"/>
            <p:nvPr/>
          </p:nvSpPr>
          <p:spPr>
            <a:xfrm>
              <a:off x="5856435" y="750810"/>
              <a:ext cx="1504387" cy="6465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1" b="1" dirty="0"/>
                <a:t>서버</a:t>
              </a:r>
              <a:endParaRPr lang="en-US" altLang="ko-KR" sz="1801" b="1" dirty="0"/>
            </a:p>
            <a:p>
              <a:pPr algn="ctr"/>
              <a:r>
                <a:rPr lang="en-US" altLang="ko-KR" sz="1801" dirty="0"/>
                <a:t>Raspberry Pi</a:t>
              </a:r>
              <a:endParaRPr lang="ko-KR" altLang="en-US" sz="1801" dirty="0"/>
            </a:p>
          </p:txBody>
        </p:sp>
        <p:pic>
          <p:nvPicPr>
            <p:cNvPr id="15" name="그래픽 14">
              <a:extLst>
                <a:ext uri="{FF2B5EF4-FFF2-40B4-BE49-F238E27FC236}">
                  <a16:creationId xmlns:a16="http://schemas.microsoft.com/office/drawing/2014/main" id="{2869AEB6-AB81-E463-C9CD-B223B50DF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80003" y="1432330"/>
              <a:ext cx="914400" cy="91440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D8AD26-87C3-B697-F9F2-BBE405FEE681}"/>
                </a:ext>
              </a:extLst>
            </p:cNvPr>
            <p:cNvSpPr txBox="1"/>
            <p:nvPr/>
          </p:nvSpPr>
          <p:spPr>
            <a:xfrm>
              <a:off x="7394670" y="1159915"/>
              <a:ext cx="484428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1" dirty="0"/>
                <a:t>DB</a:t>
              </a:r>
              <a:endParaRPr lang="ko-KR" altLang="en-US" sz="180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4100EA2-101F-0AE5-2843-3363AE602B69}"/>
              </a:ext>
            </a:extLst>
          </p:cNvPr>
          <p:cNvGrpSpPr/>
          <p:nvPr/>
        </p:nvGrpSpPr>
        <p:grpSpPr>
          <a:xfrm>
            <a:off x="10145000" y="737463"/>
            <a:ext cx="1774598" cy="1762139"/>
            <a:chOff x="9610315" y="737463"/>
            <a:chExt cx="1774598" cy="17621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61BD518-2FD6-280F-7052-6DA9546F6995}"/>
                </a:ext>
              </a:extLst>
            </p:cNvPr>
            <p:cNvSpPr/>
            <p:nvPr/>
          </p:nvSpPr>
          <p:spPr>
            <a:xfrm>
              <a:off x="9610315" y="1063104"/>
              <a:ext cx="1774598" cy="14364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/>
            </a:p>
          </p:txBody>
        </p:sp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C3FFA7B2-4E8D-9EC8-A2BA-EAAD7B8DE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040414" y="1384050"/>
              <a:ext cx="914400" cy="91440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CD6A79-FA33-D4D8-282A-2928A0E61AF6}"/>
                </a:ext>
              </a:extLst>
            </p:cNvPr>
            <p:cNvSpPr txBox="1"/>
            <p:nvPr/>
          </p:nvSpPr>
          <p:spPr>
            <a:xfrm>
              <a:off x="9891327" y="737463"/>
              <a:ext cx="1212576" cy="6465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1" b="1" dirty="0"/>
                <a:t>User</a:t>
              </a:r>
            </a:p>
            <a:p>
              <a:pPr algn="ctr"/>
              <a:r>
                <a:rPr lang="en-US" altLang="ko-KR" sz="1801" dirty="0"/>
                <a:t>LDPlayer4</a:t>
              </a:r>
              <a:endParaRPr lang="ko-KR" altLang="en-US" sz="180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E344670-3C61-7B5C-98CC-1435B09DF02C}"/>
              </a:ext>
            </a:extLst>
          </p:cNvPr>
          <p:cNvGrpSpPr/>
          <p:nvPr/>
        </p:nvGrpSpPr>
        <p:grpSpPr>
          <a:xfrm>
            <a:off x="3913656" y="741602"/>
            <a:ext cx="1706246" cy="5442482"/>
            <a:chOff x="2850365" y="741602"/>
            <a:chExt cx="1706246" cy="544248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D50274C-9EEB-B1AD-604B-886BFDCC5A4B}"/>
                </a:ext>
              </a:extLst>
            </p:cNvPr>
            <p:cNvSpPr/>
            <p:nvPr/>
          </p:nvSpPr>
          <p:spPr>
            <a:xfrm>
              <a:off x="2850365" y="1065211"/>
              <a:ext cx="1706246" cy="511887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/>
            </a:p>
          </p:txBody>
        </p:sp>
        <p:pic>
          <p:nvPicPr>
            <p:cNvPr id="4" name="Picture 2" descr="C:/Users/INTEL 30/AppData/Roaming/PolarisOffice/ETemp/19432_14294384/image7.png">
              <a:extLst>
                <a:ext uri="{FF2B5EF4-FFF2-40B4-BE49-F238E27FC236}">
                  <a16:creationId xmlns:a16="http://schemas.microsoft.com/office/drawing/2014/main" id="{34D03E3D-FD6A-94AC-DA6C-556C712A1C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15162" y="1433159"/>
              <a:ext cx="1240154" cy="843915"/>
            </a:xfrm>
            <a:prstGeom prst="rect">
              <a:avLst/>
            </a:prstGeom>
            <a:noFill/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590A9F9-2DC2-B0F1-6BCE-C6726D606CBB}"/>
                </a:ext>
              </a:extLst>
            </p:cNvPr>
            <p:cNvSpPr txBox="1"/>
            <p:nvPr/>
          </p:nvSpPr>
          <p:spPr>
            <a:xfrm>
              <a:off x="3196010" y="741602"/>
              <a:ext cx="1014958" cy="6465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1" b="1" dirty="0"/>
                <a:t>ESU</a:t>
              </a:r>
            </a:p>
            <a:p>
              <a:pPr algn="ctr"/>
              <a:r>
                <a:rPr lang="en-US" altLang="ko-KR" sz="1801" dirty="0"/>
                <a:t>Arduino</a:t>
              </a:r>
              <a:endParaRPr lang="ko-KR" altLang="en-US" sz="1801" dirty="0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D8735998-E338-0E35-57B8-4054BAA12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18891">
              <a:off x="3092098" y="2385109"/>
              <a:ext cx="1222778" cy="964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1B86E6-73E1-FB40-CAFB-C50CC82624EB}"/>
                </a:ext>
              </a:extLst>
            </p:cNvPr>
            <p:cNvSpPr txBox="1"/>
            <p:nvPr/>
          </p:nvSpPr>
          <p:spPr>
            <a:xfrm>
              <a:off x="3062127" y="3273978"/>
              <a:ext cx="128272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/>
                <a:t>온습도</a:t>
              </a:r>
              <a:r>
                <a:rPr lang="ko-KR" altLang="en-US" sz="1600" dirty="0"/>
                <a:t> 센서</a:t>
              </a:r>
            </a:p>
          </p:txBody>
        </p:sp>
        <p:pic>
          <p:nvPicPr>
            <p:cNvPr id="2052" name="Picture 4" descr="아두이노에서 조도센서 사용하기">
              <a:extLst>
                <a:ext uri="{FF2B5EF4-FFF2-40B4-BE49-F238E27FC236}">
                  <a16:creationId xmlns:a16="http://schemas.microsoft.com/office/drawing/2014/main" id="{40EC6D9F-7B6C-C16C-DA88-E430CF2136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68" t="8735" r="9830" b="10414"/>
            <a:stretch/>
          </p:blipFill>
          <p:spPr bwMode="auto">
            <a:xfrm rot="1800000">
              <a:off x="3160615" y="3613185"/>
              <a:ext cx="1085742" cy="808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E5ECC34-E91F-B407-324B-77CBD01F421A}"/>
                </a:ext>
              </a:extLst>
            </p:cNvPr>
            <p:cNvSpPr txBox="1"/>
            <p:nvPr/>
          </p:nvSpPr>
          <p:spPr>
            <a:xfrm>
              <a:off x="3164719" y="4450328"/>
              <a:ext cx="10775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조도 센서</a:t>
              </a: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FEDC89BD-9169-3584-B37C-8BF2BD9F1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7667" b="94167" l="6167" r="92667">
                          <a14:foregroundMark x1="42833" y1="7833" x2="42833" y2="7833"/>
                          <a14:foregroundMark x1="6333" y1="29833" x2="6333" y2="29833"/>
                          <a14:foregroundMark x1="92667" y1="56000" x2="92667" y2="56000"/>
                          <a14:foregroundMark x1="91667" y1="63167" x2="92333" y2="66667"/>
                          <a14:foregroundMark x1="63000" y1="85167" x2="63167" y2="94167"/>
                          <a14:foregroundMark x1="70833" y1="78833" x2="71333" y2="90500"/>
                          <a14:foregroundMark x1="78167" y1="77833" x2="79000" y2="85500"/>
                          <a14:foregroundMark x1="85333" y1="72000" x2="87000" y2="82000"/>
                          <a14:foregroundMark x1="87833" y1="73500" x2="84000" y2="81000"/>
                          <a14:foregroundMark x1="84000" y1="81000" x2="68167" y2="92167"/>
                          <a14:foregroundMark x1="68167" y1="92167" x2="75000" y2="76000"/>
                          <a14:foregroundMark x1="75000" y1="76000" x2="77667" y2="74000"/>
                          <a14:foregroundMark x1="87667" y1="73333" x2="88500" y2="82333"/>
                          <a14:foregroundMark x1="88500" y1="82333" x2="87833" y2="83000"/>
                          <a14:foregroundMark x1="85833" y1="84000" x2="64667" y2="94167"/>
                        </a14:backgroundRemoval>
                      </a14:imgEffect>
                    </a14:imgLayer>
                  </a14:imgProps>
                </a:ext>
              </a:extLst>
            </a:blip>
            <a:srcRect l="2269" t="3207" r="3016" b="3138"/>
            <a:stretch/>
          </p:blipFill>
          <p:spPr>
            <a:xfrm rot="18911952">
              <a:off x="3208386" y="4801364"/>
              <a:ext cx="990198" cy="97910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EFE527-66FE-179E-D51E-0F7D1DBBF4EC}"/>
                </a:ext>
              </a:extLst>
            </p:cNvPr>
            <p:cNvSpPr txBox="1"/>
            <p:nvPr/>
          </p:nvSpPr>
          <p:spPr>
            <a:xfrm>
              <a:off x="3127049" y="5771030"/>
              <a:ext cx="115288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Wi-Fi </a:t>
              </a:r>
              <a:r>
                <a:rPr lang="ko-KR" altLang="en-US" sz="1600" dirty="0"/>
                <a:t>모듈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8655136-7DB3-2033-FC00-7C5E2CB4C0B6}"/>
              </a:ext>
            </a:extLst>
          </p:cNvPr>
          <p:cNvGrpSpPr/>
          <p:nvPr/>
        </p:nvGrpSpPr>
        <p:grpSpPr>
          <a:xfrm>
            <a:off x="293146" y="754869"/>
            <a:ext cx="2584240" cy="4311806"/>
            <a:chOff x="76410" y="754869"/>
            <a:chExt cx="2584240" cy="431180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A3ED05A-1171-502D-040D-E9CE7C8AF0AA}"/>
                </a:ext>
              </a:extLst>
            </p:cNvPr>
            <p:cNvSpPr/>
            <p:nvPr/>
          </p:nvSpPr>
          <p:spPr>
            <a:xfrm>
              <a:off x="76410" y="1065458"/>
              <a:ext cx="2584240" cy="400121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/>
            </a:p>
          </p:txBody>
        </p:sp>
        <p:pic>
          <p:nvPicPr>
            <p:cNvPr id="3" name="그림 2" descr="C:/Users/INTEL 30/AppData/Roaming/PolarisOffice/ETemp/19432_14294384/image6.png">
              <a:extLst>
                <a:ext uri="{FF2B5EF4-FFF2-40B4-BE49-F238E27FC236}">
                  <a16:creationId xmlns:a16="http://schemas.microsoft.com/office/drawing/2014/main" id="{7A1B5B92-1355-C2A8-AB3C-E111459BD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333" y="1472225"/>
              <a:ext cx="874395" cy="874395"/>
            </a:xfrm>
            <a:prstGeom prst="rect">
              <a:avLst/>
            </a:prstGeom>
            <a:noFill/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E7E599-DE7B-797B-1EFE-A682DEA19369}"/>
                </a:ext>
              </a:extLst>
            </p:cNvPr>
            <p:cNvSpPr txBox="1"/>
            <p:nvPr/>
          </p:nvSpPr>
          <p:spPr>
            <a:xfrm>
              <a:off x="878653" y="754869"/>
              <a:ext cx="979756" cy="6465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1" b="1" dirty="0"/>
                <a:t>CCU</a:t>
              </a:r>
            </a:p>
            <a:p>
              <a:pPr algn="ctr"/>
              <a:r>
                <a:rPr lang="en-US" altLang="ko-KR" sz="1801" dirty="0"/>
                <a:t>STM 32</a:t>
              </a:r>
              <a:endParaRPr lang="ko-KR" altLang="en-US" sz="1801" dirty="0"/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7AC9F155-1DE7-EDFE-AB18-358D36103DF2}"/>
                </a:ext>
              </a:extLst>
            </p:cNvPr>
            <p:cNvGrpSpPr/>
            <p:nvPr/>
          </p:nvGrpSpPr>
          <p:grpSpPr>
            <a:xfrm>
              <a:off x="151447" y="2335823"/>
              <a:ext cx="2434166" cy="2597411"/>
              <a:chOff x="209966" y="2335823"/>
              <a:chExt cx="2434166" cy="2597411"/>
            </a:xfrm>
          </p:grpSpPr>
          <p:pic>
            <p:nvPicPr>
              <p:cNvPr id="14" name="그림 73" descr="C:/Users/jaler/AppData/Roaming/PolarisOffice/ETemp/5516_15437576/fImage437431895705.png">
                <a:extLst>
                  <a:ext uri="{FF2B5EF4-FFF2-40B4-BE49-F238E27FC236}">
                    <a16:creationId xmlns:a16="http://schemas.microsoft.com/office/drawing/2014/main" id="{AA270A96-EC2E-E068-940A-1F96E462EE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1714" y="3986293"/>
                <a:ext cx="1192418" cy="504041"/>
              </a:xfrm>
              <a:prstGeom prst="rect">
                <a:avLst/>
              </a:prstGeom>
              <a:noFill/>
            </p:spPr>
          </p:pic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95F9F9A4-9E04-C5FB-C13D-0DD0608C6A97}"/>
                  </a:ext>
                </a:extLst>
              </p:cNvPr>
              <p:cNvGrpSpPr/>
              <p:nvPr/>
            </p:nvGrpSpPr>
            <p:grpSpPr>
              <a:xfrm>
                <a:off x="209966" y="2335823"/>
                <a:ext cx="1122885" cy="1276709"/>
                <a:chOff x="807087" y="2335823"/>
                <a:chExt cx="1122885" cy="1276709"/>
              </a:xfrm>
            </p:grpSpPr>
            <p:pic>
              <p:nvPicPr>
                <p:cNvPr id="10" name="그림 94" descr="C:/Users/jaler/AppData/Roaming/PolarisOffice/ETemp/5516_15437576/fImage61092106827.jpeg">
                  <a:extLst>
                    <a:ext uri="{FF2B5EF4-FFF2-40B4-BE49-F238E27FC236}">
                      <a16:creationId xmlns:a16="http://schemas.microsoft.com/office/drawing/2014/main" id="{FB0AFB23-2859-4BB9-2FE3-3E0F2CBB74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7087" y="2335823"/>
                  <a:ext cx="1122885" cy="1122885"/>
                </a:xfrm>
                <a:prstGeom prst="rect">
                  <a:avLst/>
                </a:prstGeom>
                <a:noFill/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9AB8354-E90C-6082-5F2A-353E3FEF2427}"/>
                    </a:ext>
                  </a:extLst>
                </p:cNvPr>
                <p:cNvSpPr txBox="1"/>
                <p:nvPr/>
              </p:nvSpPr>
              <p:spPr>
                <a:xfrm>
                  <a:off x="1100669" y="3273978"/>
                  <a:ext cx="53572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LED</a:t>
                  </a:r>
                  <a:endParaRPr lang="ko-KR" altLang="en-US" sz="1600" dirty="0"/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515CE8BA-B4C0-BD66-804D-7F2F9DBF73FD}"/>
                  </a:ext>
                </a:extLst>
              </p:cNvPr>
              <p:cNvGrpSpPr/>
              <p:nvPr/>
            </p:nvGrpSpPr>
            <p:grpSpPr>
              <a:xfrm>
                <a:off x="1515051" y="2445088"/>
                <a:ext cx="1077539" cy="1171897"/>
                <a:chOff x="829763" y="3616985"/>
                <a:chExt cx="1077539" cy="1171897"/>
              </a:xfrm>
            </p:grpSpPr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60F60988-921E-7C45-4DC0-CB1A051B3F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backgroundRemoval t="10000" b="90000" l="10000" r="90000">
                              <a14:foregroundMark x1="36511" y1="21802" x2="36511" y2="21802"/>
                              <a14:foregroundMark x1="25761" y1="26453" x2="51724" y2="13953"/>
                              <a14:foregroundMark x1="31034" y1="25872" x2="22718" y2="29070"/>
                              <a14:foregroundMark x1="49290" y1="15407" x2="52535" y2="13081"/>
                              <a14:foregroundMark x1="52535" y1="12500" x2="23124" y2="25291"/>
                              <a14:foregroundMark x1="23124" y1="25291" x2="34686" y2="29360"/>
                              <a14:foregroundMark x1="34686" y1="29360" x2="51318" y2="17151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10788" t="9905" r="42867" b="11526"/>
                <a:stretch/>
              </p:blipFill>
              <p:spPr>
                <a:xfrm>
                  <a:off x="1001466" y="3616985"/>
                  <a:ext cx="734126" cy="868420"/>
                </a:xfrm>
                <a:prstGeom prst="rect">
                  <a:avLst/>
                </a:prstGeom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A5BA38E-485D-5B64-5256-152E1F25543C}"/>
                    </a:ext>
                  </a:extLst>
                </p:cNvPr>
                <p:cNvSpPr txBox="1"/>
                <p:nvPr/>
              </p:nvSpPr>
              <p:spPr>
                <a:xfrm>
                  <a:off x="829763" y="4450328"/>
                  <a:ext cx="1077539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600" dirty="0" err="1"/>
                    <a:t>서보</a:t>
                  </a:r>
                  <a:r>
                    <a:rPr lang="ko-KR" altLang="en-US" sz="1600" dirty="0"/>
                    <a:t> 모터</a:t>
                  </a:r>
                </a:p>
              </p:txBody>
            </p:sp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5CC631DB-A672-3501-F936-041330249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25636" t="25325" r="24417" b="15580"/>
              <a:stretch/>
            </p:blipFill>
            <p:spPr>
              <a:xfrm>
                <a:off x="471394" y="3806056"/>
                <a:ext cx="666554" cy="788624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5F51D8-D51F-00C2-AC30-C241EABFBD8E}"/>
                  </a:ext>
                </a:extLst>
              </p:cNvPr>
              <p:cNvSpPr txBox="1"/>
              <p:nvPr/>
            </p:nvSpPr>
            <p:spPr>
              <a:xfrm>
                <a:off x="326360" y="4594680"/>
                <a:ext cx="94448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/>
                  <a:t>DC</a:t>
                </a:r>
                <a:r>
                  <a:rPr lang="ko-KR" altLang="en-US" sz="1600" dirty="0"/>
                  <a:t> 모터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811C16A-BE0E-E8C8-51B6-A949BE9C3D03}"/>
                  </a:ext>
                </a:extLst>
              </p:cNvPr>
              <p:cNvSpPr txBox="1"/>
              <p:nvPr/>
            </p:nvSpPr>
            <p:spPr>
              <a:xfrm>
                <a:off x="1771597" y="4592906"/>
                <a:ext cx="55265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LCD</a:t>
                </a:r>
                <a:endParaRPr lang="ko-KR" altLang="en-US" sz="1600" dirty="0"/>
              </a:p>
            </p:txBody>
          </p:sp>
        </p:grpSp>
      </p:grp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E064D4D-B988-B345-E5A9-420EB3EB0F3B}"/>
              </a:ext>
            </a:extLst>
          </p:cNvPr>
          <p:cNvCxnSpPr>
            <a:cxnSpLocks/>
          </p:cNvCxnSpPr>
          <p:nvPr/>
        </p:nvCxnSpPr>
        <p:spPr>
          <a:xfrm>
            <a:off x="2976289" y="3066067"/>
            <a:ext cx="826396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7A2881C-9BA3-29E0-7FF3-35CF55556D93}"/>
              </a:ext>
            </a:extLst>
          </p:cNvPr>
          <p:cNvSpPr txBox="1"/>
          <p:nvPr/>
        </p:nvSpPr>
        <p:spPr>
          <a:xfrm>
            <a:off x="3045291" y="3150867"/>
            <a:ext cx="687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UART</a:t>
            </a:r>
          </a:p>
          <a:p>
            <a:pPr algn="ctr"/>
            <a:r>
              <a:rPr lang="ko-KR" altLang="en-US" sz="1600" dirty="0"/>
              <a:t>통신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485F8C2-EFCC-6E6A-C696-30D05EC4BAFD}"/>
              </a:ext>
            </a:extLst>
          </p:cNvPr>
          <p:cNvCxnSpPr>
            <a:cxnSpLocks/>
          </p:cNvCxnSpPr>
          <p:nvPr/>
        </p:nvCxnSpPr>
        <p:spPr>
          <a:xfrm>
            <a:off x="5728962" y="1781353"/>
            <a:ext cx="826396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029E7D5-3525-83A0-AA79-E0A9D607469C}"/>
              </a:ext>
            </a:extLst>
          </p:cNvPr>
          <p:cNvCxnSpPr>
            <a:cxnSpLocks/>
          </p:cNvCxnSpPr>
          <p:nvPr/>
        </p:nvCxnSpPr>
        <p:spPr>
          <a:xfrm>
            <a:off x="9213013" y="1781353"/>
            <a:ext cx="826396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191E4F2-3747-1196-18DE-53D90D0B13EC}"/>
              </a:ext>
            </a:extLst>
          </p:cNvPr>
          <p:cNvSpPr txBox="1"/>
          <p:nvPr/>
        </p:nvSpPr>
        <p:spPr>
          <a:xfrm>
            <a:off x="5745301" y="1837096"/>
            <a:ext cx="78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TCP/IP</a:t>
            </a:r>
            <a:endParaRPr lang="ko-KR" alt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7085DD-19E3-F7A8-9584-956FB251B8CB}"/>
              </a:ext>
            </a:extLst>
          </p:cNvPr>
          <p:cNvSpPr txBox="1"/>
          <p:nvPr/>
        </p:nvSpPr>
        <p:spPr>
          <a:xfrm>
            <a:off x="9234129" y="1837096"/>
            <a:ext cx="78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TCP/IP</a:t>
            </a:r>
            <a:endParaRPr lang="ko-KR" altLang="en-US" sz="16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106D98-19B1-671A-0439-458FA6C37391}"/>
              </a:ext>
            </a:extLst>
          </p:cNvPr>
          <p:cNvSpPr txBox="1"/>
          <p:nvPr/>
        </p:nvSpPr>
        <p:spPr>
          <a:xfrm>
            <a:off x="9083287" y="1288879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요청</a:t>
            </a:r>
            <a:r>
              <a:rPr lang="en-US" altLang="ko-KR" sz="1600" dirty="0"/>
              <a:t>/</a:t>
            </a:r>
            <a:r>
              <a:rPr lang="ko-KR" altLang="en-US" sz="1600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20419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19F79-966B-6C57-202C-15A1763B9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94">
            <a:extLst>
              <a:ext uri="{FF2B5EF4-FFF2-40B4-BE49-F238E27FC236}">
                <a16:creationId xmlns:a16="http://schemas.microsoft.com/office/drawing/2014/main" id="{AB6178F0-2C42-BDA1-B864-48CBCDA7D8A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210" y="5308600"/>
            <a:ext cx="1122681" cy="1122681"/>
          </a:xfrm>
          <a:prstGeom prst="rect">
            <a:avLst/>
          </a:prstGeom>
          <a:noFill/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A52FF4-753E-4C02-3BD4-FFFFD1DBED1F}"/>
              </a:ext>
            </a:extLst>
          </p:cNvPr>
          <p:cNvSpPr/>
          <p:nvPr/>
        </p:nvSpPr>
        <p:spPr>
          <a:xfrm>
            <a:off x="8729981" y="1275716"/>
            <a:ext cx="2714626" cy="154876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6E936CA0-06EF-7599-DB24-1066B3A96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0051" y="1886586"/>
            <a:ext cx="664845" cy="838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C4DC12-6EA6-D795-4534-AD07E5E9A021}"/>
              </a:ext>
            </a:extLst>
          </p:cNvPr>
          <p:cNvSpPr txBox="1"/>
          <p:nvPr/>
        </p:nvSpPr>
        <p:spPr>
          <a:xfrm>
            <a:off x="8870600" y="1064896"/>
            <a:ext cx="1504387" cy="6465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801" b="1" dirty="0"/>
              <a:t>서버</a:t>
            </a:r>
            <a:endParaRPr lang="en-US" altLang="ko-KR" sz="1801" b="1" dirty="0"/>
          </a:p>
          <a:p>
            <a:pPr algn="ctr"/>
            <a:r>
              <a:rPr lang="en-US" altLang="ko-KR" sz="1801" dirty="0"/>
              <a:t>Raspberry Pi</a:t>
            </a:r>
            <a:endParaRPr lang="ko-KR" altLang="en-US" sz="1801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8CB020E-32FE-68EB-50BB-4CBC67C2947C}"/>
              </a:ext>
            </a:extLst>
          </p:cNvPr>
          <p:cNvGrpSpPr/>
          <p:nvPr/>
        </p:nvGrpSpPr>
        <p:grpSpPr>
          <a:xfrm>
            <a:off x="10474962" y="1576706"/>
            <a:ext cx="914400" cy="1186816"/>
            <a:chOff x="10474960" y="1576705"/>
            <a:chExt cx="914400" cy="1186815"/>
          </a:xfrm>
        </p:grpSpPr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BB47EE2C-F1C4-0F9F-0815-DFF17870C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474960" y="1849120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93C6E6-9B03-5A8B-2843-60280C306732}"/>
                </a:ext>
              </a:extLst>
            </p:cNvPr>
            <p:cNvSpPr txBox="1"/>
            <p:nvPr/>
          </p:nvSpPr>
          <p:spPr>
            <a:xfrm>
              <a:off x="10689627" y="1576705"/>
              <a:ext cx="484428" cy="369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1" dirty="0"/>
                <a:t>DB</a:t>
              </a:r>
              <a:endParaRPr lang="ko-KR" altLang="en-US" sz="1801" dirty="0"/>
            </a:p>
          </p:txBody>
        </p:sp>
      </p:grpSp>
      <p:sp>
        <p:nvSpPr>
          <p:cNvPr id="38" name="직사각형 37"/>
          <p:cNvSpPr>
            <a:spLocks/>
          </p:cNvSpPr>
          <p:nvPr/>
        </p:nvSpPr>
        <p:spPr>
          <a:xfrm>
            <a:off x="4686302" y="4876166"/>
            <a:ext cx="2235835" cy="1549400"/>
          </a:xfrm>
          <a:prstGeom prst="rect">
            <a:avLst/>
          </a:prstGeom>
          <a:noFill/>
          <a:ln w="571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1" rIns="91440" bIns="45721" numCol="1" anchor="ctr">
            <a:noAutofit/>
          </a:bodyPr>
          <a:lstStyle/>
          <a:p>
            <a:pPr algn="ctr"/>
            <a:endParaRPr lang="ko-KR" altLang="en-US" sz="1801"/>
          </a:p>
        </p:txBody>
      </p:sp>
      <p:pic>
        <p:nvPicPr>
          <p:cNvPr id="7" name="그림 6" descr="C:/Users/INTEL 30/AppData/Roaming/PolarisOffice/ETemp/19432_14294384/image6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022" y="1773555"/>
            <a:ext cx="874395" cy="874395"/>
          </a:xfrm>
          <a:prstGeom prst="rect">
            <a:avLst/>
          </a:prstGeom>
          <a:noFill/>
        </p:spPr>
      </p:pic>
      <p:sp>
        <p:nvSpPr>
          <p:cNvPr id="8" name="TextBox 7"/>
          <p:cNvSpPr txBox="1">
            <a:spLocks/>
          </p:cNvSpPr>
          <p:nvPr/>
        </p:nvSpPr>
        <p:spPr>
          <a:xfrm>
            <a:off x="4854523" y="4668521"/>
            <a:ext cx="1882246" cy="646589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1" rIns="91440" bIns="45721" numCol="1" anchor="t">
            <a:spAutoFit/>
          </a:bodyPr>
          <a:lstStyle/>
          <a:p>
            <a:pPr algn="ctr"/>
            <a:r>
              <a:rPr lang="ko-KR" altLang="en-US" sz="1801" b="1" dirty="0"/>
              <a:t>상태 디스플레이</a:t>
            </a:r>
          </a:p>
          <a:p>
            <a:pPr algn="ctr"/>
            <a:r>
              <a:rPr lang="ko-KR" altLang="ko-KR" sz="1801" dirty="0" err="1"/>
              <a:t>Arduino</a:t>
            </a:r>
            <a:endParaRPr lang="ko-KR" altLang="en-US" sz="1801" dirty="0"/>
          </a:p>
        </p:txBody>
      </p:sp>
      <p:sp>
        <p:nvSpPr>
          <p:cNvPr id="35" name="직사각형 34"/>
          <p:cNvSpPr>
            <a:spLocks/>
          </p:cNvSpPr>
          <p:nvPr/>
        </p:nvSpPr>
        <p:spPr>
          <a:xfrm>
            <a:off x="4594861" y="1275716"/>
            <a:ext cx="2381884" cy="1549400"/>
          </a:xfrm>
          <a:prstGeom prst="rect">
            <a:avLst/>
          </a:prstGeom>
          <a:noFill/>
          <a:ln w="571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1" rIns="91440" bIns="45721" numCol="1" anchor="ctr">
            <a:noAutofit/>
          </a:bodyPr>
          <a:lstStyle/>
          <a:p>
            <a:pPr algn="ctr"/>
            <a:endParaRPr lang="ko-KR" altLang="en-US" sz="1801"/>
          </a:p>
        </p:txBody>
      </p:sp>
      <p:pic>
        <p:nvPicPr>
          <p:cNvPr id="23" name="Picture 2" descr="C:/Users/INTEL 30/AppData/Roaming/PolarisOffice/ETemp/19432_14294384/image7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5251" y="5443856"/>
            <a:ext cx="1240154" cy="843915"/>
          </a:xfrm>
          <a:prstGeom prst="rect">
            <a:avLst/>
          </a:prstGeom>
          <a:noFill/>
        </p:spPr>
      </p:pic>
      <p:sp>
        <p:nvSpPr>
          <p:cNvPr id="24" name="TextBox 23"/>
          <p:cNvSpPr txBox="1">
            <a:spLocks/>
          </p:cNvSpPr>
          <p:nvPr/>
        </p:nvSpPr>
        <p:spPr>
          <a:xfrm>
            <a:off x="4763878" y="1064896"/>
            <a:ext cx="2045753" cy="646589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1" rIns="91440" bIns="45721" numCol="1" anchor="t">
            <a:spAutoFit/>
          </a:bodyPr>
          <a:lstStyle/>
          <a:p>
            <a:pPr algn="ctr"/>
            <a:r>
              <a:rPr lang="ko-KR" altLang="en-US" sz="1801" b="1"/>
              <a:t>차량 제어 및 인증</a:t>
            </a:r>
          </a:p>
          <a:p>
            <a:pPr algn="ctr"/>
            <a:r>
              <a:rPr lang="ko-KR" altLang="ko-KR" sz="1801"/>
              <a:t>STM32</a:t>
            </a:r>
            <a:endParaRPr lang="ko-KR" altLang="en-US" sz="1801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0E24AE6-1EFE-34C8-A328-AC6F964C35CE}"/>
              </a:ext>
            </a:extLst>
          </p:cNvPr>
          <p:cNvSpPr/>
          <p:nvPr/>
        </p:nvSpPr>
        <p:spPr>
          <a:xfrm>
            <a:off x="796290" y="1275716"/>
            <a:ext cx="2045970" cy="154876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CBCD928A-2BBA-C814-30FA-711CC7BD3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9505" y="1886586"/>
            <a:ext cx="664845" cy="83820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AFE4BEC5-B620-9205-7D0A-C0CC730F35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0065" y="1866266"/>
            <a:ext cx="914400" cy="914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E72898-002B-431A-5134-7AE6EF0427AD}"/>
              </a:ext>
            </a:extLst>
          </p:cNvPr>
          <p:cNvSpPr txBox="1"/>
          <p:nvPr/>
        </p:nvSpPr>
        <p:spPr>
          <a:xfrm>
            <a:off x="890845" y="1064896"/>
            <a:ext cx="1818126" cy="6465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801" b="1" dirty="0"/>
              <a:t>스마트폰 </a:t>
            </a:r>
            <a:r>
              <a:rPr lang="en-US" altLang="ko-KR" sz="1801" b="1" dirty="0"/>
              <a:t>(</a:t>
            </a:r>
            <a:r>
              <a:rPr lang="ko-KR" altLang="en-US" sz="1801" b="1" dirty="0"/>
              <a:t>대체</a:t>
            </a:r>
            <a:r>
              <a:rPr lang="en-US" altLang="ko-KR" sz="1801" b="1" dirty="0"/>
              <a:t>)</a:t>
            </a:r>
          </a:p>
          <a:p>
            <a:pPr algn="ctr"/>
            <a:r>
              <a:rPr lang="en-US" altLang="ko-KR" sz="1801" dirty="0"/>
              <a:t>Raspberry Pi</a:t>
            </a:r>
            <a:endParaRPr lang="ko-KR" altLang="en-US" sz="1801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27C50D-D7AF-E7A7-096E-19E60174999C}"/>
              </a:ext>
            </a:extLst>
          </p:cNvPr>
          <p:cNvCxnSpPr>
            <a:cxnSpLocks/>
          </p:cNvCxnSpPr>
          <p:nvPr/>
        </p:nvCxnSpPr>
        <p:spPr>
          <a:xfrm>
            <a:off x="7341871" y="2050415"/>
            <a:ext cx="10541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16EBB4A-0112-4314-0453-773C369716A9}"/>
              </a:ext>
            </a:extLst>
          </p:cNvPr>
          <p:cNvCxnSpPr>
            <a:cxnSpLocks/>
          </p:cNvCxnSpPr>
          <p:nvPr/>
        </p:nvCxnSpPr>
        <p:spPr>
          <a:xfrm>
            <a:off x="3207386" y="2050415"/>
            <a:ext cx="1021716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4816D05-DC22-D240-A147-4A0D1554E426}"/>
              </a:ext>
            </a:extLst>
          </p:cNvPr>
          <p:cNvCxnSpPr>
            <a:cxnSpLocks/>
          </p:cNvCxnSpPr>
          <p:nvPr/>
        </p:nvCxnSpPr>
        <p:spPr>
          <a:xfrm>
            <a:off x="5786121" y="3140077"/>
            <a:ext cx="0" cy="118998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F77268B-233A-A6B2-4E90-951C41A00D96}"/>
              </a:ext>
            </a:extLst>
          </p:cNvPr>
          <p:cNvSpPr txBox="1"/>
          <p:nvPr/>
        </p:nvSpPr>
        <p:spPr>
          <a:xfrm>
            <a:off x="4518661" y="3550920"/>
            <a:ext cx="129541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UART </a:t>
            </a:r>
            <a:r>
              <a:rPr lang="ko-KR" altLang="en-US" sz="1801" dirty="0"/>
              <a:t>통신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F06A4D-2613-DD54-859B-A789CF85C4DE}"/>
              </a:ext>
            </a:extLst>
          </p:cNvPr>
          <p:cNvSpPr txBox="1"/>
          <p:nvPr/>
        </p:nvSpPr>
        <p:spPr>
          <a:xfrm>
            <a:off x="7439026" y="2138680"/>
            <a:ext cx="85959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TCP/IP</a:t>
            </a:r>
            <a:endParaRPr lang="ko-KR" altLang="en-US" sz="180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B718D9-B96B-7781-B175-183A5ED9101D}"/>
              </a:ext>
            </a:extLst>
          </p:cNvPr>
          <p:cNvSpPr txBox="1"/>
          <p:nvPr/>
        </p:nvSpPr>
        <p:spPr>
          <a:xfrm>
            <a:off x="3119120" y="2138680"/>
            <a:ext cx="11990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Bluetooth</a:t>
            </a:r>
            <a:endParaRPr lang="ko-KR" altLang="en-US" sz="180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3E0BCCE-BFD6-8AFF-5CC7-0FC1935BE2FB}"/>
              </a:ext>
            </a:extLst>
          </p:cNvPr>
          <p:cNvSpPr txBox="1"/>
          <p:nvPr/>
        </p:nvSpPr>
        <p:spPr>
          <a:xfrm>
            <a:off x="2770507" y="152402"/>
            <a:ext cx="6904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운전자 인증 및 음주 방지 차량 시동 제어 시스템</a:t>
            </a:r>
          </a:p>
        </p:txBody>
      </p:sp>
      <p:pic>
        <p:nvPicPr>
          <p:cNvPr id="2" name="그림 73">
            <a:extLst>
              <a:ext uri="{FF2B5EF4-FFF2-40B4-BE49-F238E27FC236}">
                <a16:creationId xmlns:a16="http://schemas.microsoft.com/office/drawing/2014/main" id="{D398F79D-729E-C3D7-4FCB-2701C851B7B3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285" y="4362452"/>
            <a:ext cx="1192530" cy="504190"/>
          </a:xfrm>
          <a:prstGeom prst="rect">
            <a:avLst/>
          </a:prstGeom>
          <a:noFill/>
        </p:spPr>
      </p:pic>
      <p:sp>
        <p:nvSpPr>
          <p:cNvPr id="20" name="Rectangle 4">
            <a:extLst>
              <a:ext uri="{FF2B5EF4-FFF2-40B4-BE49-F238E27FC236}">
                <a16:creationId xmlns:a16="http://schemas.microsoft.com/office/drawing/2014/main" id="{73A5815E-6421-C96D-D30C-8B3715E05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0892" y="5331248"/>
            <a:ext cx="3801041" cy="92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defTabSz="91441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801" dirty="0">
                <a:latin typeface="Arial" panose="020B0604020202020204" pitchFamily="34" charset="0"/>
              </a:rPr>
              <a:t>🔴 </a:t>
            </a:r>
            <a:r>
              <a:rPr lang="ko-KR" altLang="ko-KR" sz="1801" b="1" dirty="0">
                <a:latin typeface="Arial" panose="020B0604020202020204" pitchFamily="34" charset="0"/>
              </a:rPr>
              <a:t>빨간색</a:t>
            </a:r>
            <a:r>
              <a:rPr lang="ko-KR" altLang="ko-KR" sz="1801" dirty="0">
                <a:latin typeface="Arial" panose="020B0604020202020204" pitchFamily="34" charset="0"/>
              </a:rPr>
              <a:t>: 음주 감지 (시동 차단)</a:t>
            </a:r>
          </a:p>
          <a:p>
            <a:pPr defTabSz="91441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801" dirty="0">
                <a:latin typeface="Arial" panose="020B0604020202020204" pitchFamily="34" charset="0"/>
              </a:rPr>
              <a:t>🟡 </a:t>
            </a:r>
            <a:r>
              <a:rPr lang="ko-KR" altLang="ko-KR" sz="1801" b="1" dirty="0">
                <a:latin typeface="Arial" panose="020B0604020202020204" pitchFamily="34" charset="0"/>
              </a:rPr>
              <a:t>노란색</a:t>
            </a:r>
            <a:r>
              <a:rPr lang="ko-KR" altLang="ko-KR" sz="1801" dirty="0">
                <a:latin typeface="Arial" panose="020B0604020202020204" pitchFamily="34" charset="0"/>
              </a:rPr>
              <a:t>: </a:t>
            </a:r>
            <a:r>
              <a:rPr lang="ko-KR" altLang="ko-KR" sz="1801" dirty="0" err="1">
                <a:latin typeface="Arial" panose="020B0604020202020204" pitchFamily="34" charset="0"/>
              </a:rPr>
              <a:t>재인증</a:t>
            </a:r>
            <a:r>
              <a:rPr lang="ko-KR" altLang="ko-KR" sz="1801" dirty="0">
                <a:latin typeface="Arial" panose="020B0604020202020204" pitchFamily="34" charset="0"/>
              </a:rPr>
              <a:t> 진행 중</a:t>
            </a:r>
            <a:r>
              <a:rPr lang="en-US" altLang="ko-KR" sz="1801" dirty="0">
                <a:latin typeface="Arial" panose="020B0604020202020204" pitchFamily="34" charset="0"/>
              </a:rPr>
              <a:t> (</a:t>
            </a:r>
            <a:r>
              <a:rPr lang="ko-KR" altLang="en-US" sz="1801" dirty="0">
                <a:latin typeface="Arial" panose="020B0604020202020204" pitchFamily="34" charset="0"/>
              </a:rPr>
              <a:t>점멸</a:t>
            </a:r>
            <a:r>
              <a:rPr lang="en-US" altLang="ko-KR" sz="1801" dirty="0">
                <a:latin typeface="Arial" panose="020B0604020202020204" pitchFamily="34" charset="0"/>
              </a:rPr>
              <a:t>)</a:t>
            </a:r>
            <a:endParaRPr lang="ko-KR" altLang="ko-KR" sz="1801" dirty="0">
              <a:latin typeface="Arial" panose="020B0604020202020204" pitchFamily="34" charset="0"/>
            </a:endParaRPr>
          </a:p>
          <a:p>
            <a:pPr defTabSz="91441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801" dirty="0">
                <a:latin typeface="Arial" panose="020B0604020202020204" pitchFamily="34" charset="0"/>
              </a:rPr>
              <a:t>🟢 </a:t>
            </a:r>
            <a:r>
              <a:rPr lang="ko-KR" altLang="ko-KR" sz="1801" b="1" dirty="0">
                <a:latin typeface="Arial" panose="020B0604020202020204" pitchFamily="34" charset="0"/>
              </a:rPr>
              <a:t>초록색</a:t>
            </a:r>
            <a:r>
              <a:rPr lang="ko-KR" altLang="ko-KR" sz="1801" dirty="0">
                <a:latin typeface="Arial" panose="020B0604020202020204" pitchFamily="34" charset="0"/>
              </a:rPr>
              <a:t>: 인증 성공 및 시동 허용</a:t>
            </a:r>
          </a:p>
        </p:txBody>
      </p:sp>
    </p:spTree>
    <p:extLst>
      <p:ext uri="{BB962C8B-B14F-4D97-AF65-F5344CB8AC3E}">
        <p14:creationId xmlns:p14="http://schemas.microsoft.com/office/powerpoint/2010/main" val="9992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85875-B279-43D6-F7FC-C93FA7F9D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9" descr="C:/Users/jaler/AppData/Roaming/PolarisOffice/ETemp/5516_15437576/fImage390261851478.jpeg">
            <a:extLst>
              <a:ext uri="{FF2B5EF4-FFF2-40B4-BE49-F238E27FC236}">
                <a16:creationId xmlns:a16="http://schemas.microsoft.com/office/drawing/2014/main" id="{763BC3CD-70AB-3D02-E2CF-26C59ACC4A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0">
            <a:off x="3338951" y="2531956"/>
            <a:ext cx="1323481" cy="1323481"/>
          </a:xfrm>
          <a:prstGeom prst="rect">
            <a:avLst/>
          </a:prstGeom>
          <a:noFill/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C4D4AC38-023A-1F45-3155-CEC2F55A1D38}"/>
              </a:ext>
            </a:extLst>
          </p:cNvPr>
          <p:cNvGrpSpPr/>
          <p:nvPr/>
        </p:nvGrpSpPr>
        <p:grpSpPr>
          <a:xfrm>
            <a:off x="8729981" y="1064896"/>
            <a:ext cx="2714626" cy="1759586"/>
            <a:chOff x="8729980" y="1064895"/>
            <a:chExt cx="2714625" cy="1759585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1F37B0E-0FCE-1F55-1F80-E8DC31BD9245}"/>
                </a:ext>
              </a:extLst>
            </p:cNvPr>
            <p:cNvSpPr/>
            <p:nvPr/>
          </p:nvSpPr>
          <p:spPr>
            <a:xfrm>
              <a:off x="8729980" y="1275715"/>
              <a:ext cx="2714625" cy="15487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/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348B7DB8-B95E-30DF-79DC-37534B7B3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90050" y="1886585"/>
              <a:ext cx="664845" cy="838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56A25F-9786-0278-702B-F5236B969FF1}"/>
                </a:ext>
              </a:extLst>
            </p:cNvPr>
            <p:cNvSpPr txBox="1"/>
            <p:nvPr/>
          </p:nvSpPr>
          <p:spPr>
            <a:xfrm>
              <a:off x="8870599" y="1064895"/>
              <a:ext cx="1504386" cy="6465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1" b="1" dirty="0"/>
                <a:t>서버</a:t>
              </a:r>
              <a:endParaRPr lang="en-US" altLang="ko-KR" sz="1801" b="1" dirty="0"/>
            </a:p>
            <a:p>
              <a:pPr algn="ctr"/>
              <a:r>
                <a:rPr lang="en-US" altLang="ko-KR" sz="1801" dirty="0"/>
                <a:t>Raspberry Pi</a:t>
              </a:r>
              <a:endParaRPr lang="ko-KR" altLang="en-US" sz="1801" dirty="0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17A89B0A-06CC-6148-8072-1C275CE1130A}"/>
                </a:ext>
              </a:extLst>
            </p:cNvPr>
            <p:cNvGrpSpPr/>
            <p:nvPr/>
          </p:nvGrpSpPr>
          <p:grpSpPr>
            <a:xfrm>
              <a:off x="10474960" y="1576705"/>
              <a:ext cx="914400" cy="1186815"/>
              <a:chOff x="10474960" y="1576705"/>
              <a:chExt cx="914400" cy="1186815"/>
            </a:xfrm>
          </p:grpSpPr>
          <p:pic>
            <p:nvPicPr>
              <p:cNvPr id="26" name="그래픽 25">
                <a:extLst>
                  <a:ext uri="{FF2B5EF4-FFF2-40B4-BE49-F238E27FC236}">
                    <a16:creationId xmlns:a16="http://schemas.microsoft.com/office/drawing/2014/main" id="{686F30BD-F552-E5C6-001A-E132E780B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474960" y="18491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677D55-F530-989C-92F4-743177EF0BAB}"/>
                  </a:ext>
                </a:extLst>
              </p:cNvPr>
              <p:cNvSpPr txBox="1"/>
              <p:nvPr/>
            </p:nvSpPr>
            <p:spPr>
              <a:xfrm>
                <a:off x="10689627" y="1576705"/>
                <a:ext cx="484428" cy="3694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801" dirty="0"/>
                  <a:t>DB</a:t>
                </a:r>
                <a:endParaRPr lang="ko-KR" altLang="en-US" sz="1801" dirty="0"/>
              </a:p>
            </p:txBody>
          </p: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576124B-9CB3-DA8E-498F-3F4C2511601F}"/>
              </a:ext>
            </a:extLst>
          </p:cNvPr>
          <p:cNvGrpSpPr/>
          <p:nvPr/>
        </p:nvGrpSpPr>
        <p:grpSpPr>
          <a:xfrm>
            <a:off x="4686302" y="1773555"/>
            <a:ext cx="2235835" cy="4652011"/>
            <a:chOff x="4686300" y="1773555"/>
            <a:chExt cx="2235835" cy="465201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6984189-78AE-CEAF-DF3A-96C56D505227}"/>
                </a:ext>
              </a:extLst>
            </p:cNvPr>
            <p:cNvSpPr>
              <a:spLocks/>
            </p:cNvSpPr>
            <p:nvPr/>
          </p:nvSpPr>
          <p:spPr>
            <a:xfrm>
              <a:off x="4686300" y="4876165"/>
              <a:ext cx="2235835" cy="1549400"/>
            </a:xfrm>
            <a:prstGeom prst="rect">
              <a:avLst/>
            </a:prstGeom>
            <a:noFill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1" rIns="91440" bIns="45721" numCol="1" anchor="ctr">
              <a:noAutofit/>
            </a:bodyPr>
            <a:lstStyle/>
            <a:p>
              <a:pPr algn="ctr"/>
              <a:endParaRPr lang="ko-KR" altLang="en-US" sz="1801"/>
            </a:p>
          </p:txBody>
        </p:sp>
        <p:pic>
          <p:nvPicPr>
            <p:cNvPr id="7" name="그림 6" descr="C:/Users/INTEL 30/AppData/Roaming/PolarisOffice/ETemp/19432_14294384/image6.png">
              <a:extLst>
                <a:ext uri="{FF2B5EF4-FFF2-40B4-BE49-F238E27FC236}">
                  <a16:creationId xmlns:a16="http://schemas.microsoft.com/office/drawing/2014/main" id="{DAD056FE-9314-43FC-38AB-C678137764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7020" y="1773555"/>
              <a:ext cx="874395" cy="874395"/>
            </a:xfrm>
            <a:prstGeom prst="rect">
              <a:avLst/>
            </a:prstGeom>
            <a:noFill/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CFDC6E-826C-A098-7406-E88E02FBED8E}"/>
                </a:ext>
              </a:extLst>
            </p:cNvPr>
            <p:cNvSpPr txBox="1">
              <a:spLocks/>
            </p:cNvSpPr>
            <p:nvPr/>
          </p:nvSpPr>
          <p:spPr>
            <a:xfrm>
              <a:off x="4854521" y="4668520"/>
              <a:ext cx="1882246" cy="646589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none" lIns="91440" tIns="45721" rIns="91440" bIns="45721" numCol="1" anchor="t">
              <a:spAutoFit/>
            </a:bodyPr>
            <a:lstStyle/>
            <a:p>
              <a:pPr algn="ctr"/>
              <a:r>
                <a:rPr lang="ko-KR" altLang="en-US" sz="1801" b="1"/>
                <a:t>상태 디스플레이</a:t>
              </a:r>
            </a:p>
            <a:p>
              <a:pPr algn="ctr"/>
              <a:r>
                <a:rPr lang="ko-KR" altLang="ko-KR" sz="1801"/>
                <a:t>Arduino</a:t>
              </a:r>
              <a:endParaRPr lang="ko-KR" altLang="en-US" sz="1801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55B18D6-1510-268D-0358-3A00D1638FFE}"/>
              </a:ext>
            </a:extLst>
          </p:cNvPr>
          <p:cNvGrpSpPr/>
          <p:nvPr/>
        </p:nvGrpSpPr>
        <p:grpSpPr>
          <a:xfrm>
            <a:off x="4594861" y="1064896"/>
            <a:ext cx="2381884" cy="5222875"/>
            <a:chOff x="4594860" y="1064895"/>
            <a:chExt cx="2381885" cy="522287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EC4A3E9-81D5-ED59-AF1C-394966F716AC}"/>
                </a:ext>
              </a:extLst>
            </p:cNvPr>
            <p:cNvSpPr>
              <a:spLocks/>
            </p:cNvSpPr>
            <p:nvPr/>
          </p:nvSpPr>
          <p:spPr>
            <a:xfrm>
              <a:off x="4594860" y="1275715"/>
              <a:ext cx="2381885" cy="1549400"/>
            </a:xfrm>
            <a:prstGeom prst="rect">
              <a:avLst/>
            </a:prstGeom>
            <a:noFill/>
            <a:ln w="5715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1" rIns="91440" bIns="45721" numCol="1" anchor="ctr">
              <a:noAutofit/>
            </a:bodyPr>
            <a:lstStyle/>
            <a:p>
              <a:pPr algn="ctr"/>
              <a:endParaRPr lang="ko-KR" altLang="en-US" sz="1801"/>
            </a:p>
          </p:txBody>
        </p:sp>
        <p:pic>
          <p:nvPicPr>
            <p:cNvPr id="23" name="Picture 2" descr="C:/Users/INTEL 30/AppData/Roaming/PolarisOffice/ETemp/19432_14294384/image7.png">
              <a:extLst>
                <a:ext uri="{FF2B5EF4-FFF2-40B4-BE49-F238E27FC236}">
                  <a16:creationId xmlns:a16="http://schemas.microsoft.com/office/drawing/2014/main" id="{5D01764A-773D-43B5-1582-0DA44CA1B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175250" y="5443855"/>
              <a:ext cx="1240155" cy="843915"/>
            </a:xfrm>
            <a:prstGeom prst="rect">
              <a:avLst/>
            </a:prstGeom>
            <a:noFill/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EA0F08-FD91-AA2F-43E2-743D934D40FD}"/>
                </a:ext>
              </a:extLst>
            </p:cNvPr>
            <p:cNvSpPr txBox="1">
              <a:spLocks/>
            </p:cNvSpPr>
            <p:nvPr/>
          </p:nvSpPr>
          <p:spPr>
            <a:xfrm>
              <a:off x="4763877" y="1064895"/>
              <a:ext cx="2045754" cy="646589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none" lIns="91440" tIns="45721" rIns="91440" bIns="45721" numCol="1" anchor="t">
              <a:spAutoFit/>
            </a:bodyPr>
            <a:lstStyle/>
            <a:p>
              <a:pPr algn="ctr"/>
              <a:r>
                <a:rPr lang="ko-KR" altLang="en-US" sz="1801" b="1"/>
                <a:t>차량 제어 및 인증</a:t>
              </a:r>
            </a:p>
            <a:p>
              <a:pPr algn="ctr"/>
              <a:r>
                <a:rPr lang="ko-KR" altLang="ko-KR" sz="1801"/>
                <a:t>STM32</a:t>
              </a:r>
              <a:endParaRPr lang="ko-KR" altLang="en-US" sz="1801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8D45E08-868E-19B7-CC8A-A8D61DEDCD62}"/>
              </a:ext>
            </a:extLst>
          </p:cNvPr>
          <p:cNvGrpSpPr/>
          <p:nvPr/>
        </p:nvGrpSpPr>
        <p:grpSpPr>
          <a:xfrm>
            <a:off x="796290" y="1064896"/>
            <a:ext cx="2045970" cy="1759586"/>
            <a:chOff x="796290" y="1064895"/>
            <a:chExt cx="2045970" cy="175958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9A3014E-1B60-707B-7469-E7FC2D4117D4}"/>
                </a:ext>
              </a:extLst>
            </p:cNvPr>
            <p:cNvSpPr/>
            <p:nvPr/>
          </p:nvSpPr>
          <p:spPr>
            <a:xfrm>
              <a:off x="796290" y="1275715"/>
              <a:ext cx="2045970" cy="154876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/>
            </a:p>
          </p:txBody>
        </p:sp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137D65A9-BD74-4E07-1D12-2544899C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9505" y="1886585"/>
              <a:ext cx="664845" cy="838200"/>
            </a:xfrm>
            <a:prstGeom prst="rect">
              <a:avLst/>
            </a:prstGeom>
          </p:spPr>
        </p:pic>
        <p:pic>
          <p:nvPicPr>
            <p:cNvPr id="45" name="그래픽 44">
              <a:extLst>
                <a:ext uri="{FF2B5EF4-FFF2-40B4-BE49-F238E27FC236}">
                  <a16:creationId xmlns:a16="http://schemas.microsoft.com/office/drawing/2014/main" id="{90AF49D4-AB34-40E1-BCD4-41443101F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790065" y="1866265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57D5B0-1604-56F9-FED8-027B58842FDA}"/>
                </a:ext>
              </a:extLst>
            </p:cNvPr>
            <p:cNvSpPr txBox="1"/>
            <p:nvPr/>
          </p:nvSpPr>
          <p:spPr>
            <a:xfrm>
              <a:off x="890845" y="1064895"/>
              <a:ext cx="1818126" cy="6465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801" b="1" dirty="0"/>
                <a:t>스마트폰 </a:t>
              </a:r>
              <a:r>
                <a:rPr lang="en-US" altLang="ko-KR" sz="1801" b="1" dirty="0"/>
                <a:t>(</a:t>
              </a:r>
              <a:r>
                <a:rPr lang="ko-KR" altLang="en-US" sz="1801" b="1" dirty="0"/>
                <a:t>대체</a:t>
              </a:r>
              <a:r>
                <a:rPr lang="en-US" altLang="ko-KR" sz="1801" b="1" dirty="0"/>
                <a:t>)</a:t>
              </a:r>
            </a:p>
            <a:p>
              <a:pPr algn="ctr"/>
              <a:r>
                <a:rPr lang="en-US" altLang="ko-KR" sz="1801" dirty="0"/>
                <a:t>Raspberry Pi</a:t>
              </a:r>
              <a:endParaRPr lang="ko-KR" altLang="en-US" sz="1801" dirty="0"/>
            </a:p>
          </p:txBody>
        </p:sp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CB0535-687E-C3EB-3A0E-AD01B37BE86B}"/>
              </a:ext>
            </a:extLst>
          </p:cNvPr>
          <p:cNvCxnSpPr>
            <a:cxnSpLocks/>
          </p:cNvCxnSpPr>
          <p:nvPr/>
        </p:nvCxnSpPr>
        <p:spPr>
          <a:xfrm>
            <a:off x="7341871" y="2050415"/>
            <a:ext cx="10541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9D62A84-83D5-84F9-DDCC-3C71B962D1EE}"/>
              </a:ext>
            </a:extLst>
          </p:cNvPr>
          <p:cNvCxnSpPr>
            <a:cxnSpLocks/>
          </p:cNvCxnSpPr>
          <p:nvPr/>
        </p:nvCxnSpPr>
        <p:spPr>
          <a:xfrm>
            <a:off x="3207386" y="2050415"/>
            <a:ext cx="1021716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7BA51B2-9431-2453-D80F-9EC2DAE67F32}"/>
              </a:ext>
            </a:extLst>
          </p:cNvPr>
          <p:cNvCxnSpPr>
            <a:cxnSpLocks/>
          </p:cNvCxnSpPr>
          <p:nvPr/>
        </p:nvCxnSpPr>
        <p:spPr>
          <a:xfrm>
            <a:off x="5786121" y="3140077"/>
            <a:ext cx="0" cy="118998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B7D2831-29D2-CB09-02D4-74FD9858FB39}"/>
              </a:ext>
            </a:extLst>
          </p:cNvPr>
          <p:cNvSpPr txBox="1"/>
          <p:nvPr/>
        </p:nvSpPr>
        <p:spPr>
          <a:xfrm>
            <a:off x="5785804" y="3550920"/>
            <a:ext cx="129541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UART </a:t>
            </a:r>
            <a:r>
              <a:rPr lang="ko-KR" altLang="en-US" sz="1801" dirty="0"/>
              <a:t>통신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633597B-8A18-C0FB-4674-87065604493A}"/>
              </a:ext>
            </a:extLst>
          </p:cNvPr>
          <p:cNvSpPr txBox="1"/>
          <p:nvPr/>
        </p:nvSpPr>
        <p:spPr>
          <a:xfrm>
            <a:off x="7439026" y="2138680"/>
            <a:ext cx="85959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TCP/IP</a:t>
            </a:r>
            <a:endParaRPr lang="ko-KR" altLang="en-US" sz="180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67AB26E-8A93-3620-8CC6-5BF76C939912}"/>
              </a:ext>
            </a:extLst>
          </p:cNvPr>
          <p:cNvSpPr txBox="1"/>
          <p:nvPr/>
        </p:nvSpPr>
        <p:spPr>
          <a:xfrm>
            <a:off x="3119120" y="2138680"/>
            <a:ext cx="119904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Bluetooth</a:t>
            </a:r>
            <a:endParaRPr lang="ko-KR" altLang="en-US" sz="180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14AACB-070F-80EA-BB0A-E883CD1AE1A1}"/>
              </a:ext>
            </a:extLst>
          </p:cNvPr>
          <p:cNvSpPr txBox="1"/>
          <p:nvPr/>
        </p:nvSpPr>
        <p:spPr>
          <a:xfrm>
            <a:off x="2770507" y="152402"/>
            <a:ext cx="6904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운전자 인증 및 음주 방지 차량 시동 제어 시스템</a:t>
            </a:r>
          </a:p>
        </p:txBody>
      </p:sp>
      <p:pic>
        <p:nvPicPr>
          <p:cNvPr id="4" name="그림 68" descr="C:/Users/jaler/AppData/Roaming/PolarisOffice/ETemp/5516_15437576/fImage1700221845724.png">
            <a:extLst>
              <a:ext uri="{FF2B5EF4-FFF2-40B4-BE49-F238E27FC236}">
                <a16:creationId xmlns:a16="http://schemas.microsoft.com/office/drawing/2014/main" id="{4361EB25-715F-CCCF-B9BE-BFE14AAF941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646" b="95886" l="2725" r="95913">
                        <a14:foregroundMark x1="30790" y1="7278" x2="31335" y2="8544"/>
                        <a14:foregroundMark x1="9809" y1="30380" x2="7084" y2="30696"/>
                        <a14:foregroundMark x1="2725" y1="35443" x2="2725" y2="35443"/>
                        <a14:foregroundMark x1="37875" y1="6646" x2="37875" y2="6646"/>
                        <a14:foregroundMark x1="73569" y1="57911" x2="79292" y2="62658"/>
                        <a14:foregroundMark x1="61035" y1="75000" x2="58583" y2="79430"/>
                        <a14:foregroundMark x1="67302" y1="87342" x2="64578" y2="91139"/>
                        <a14:foregroundMark x1="66485" y1="95570" x2="66485" y2="95570"/>
                        <a14:foregroundMark x1="87193" y1="63924" x2="87193" y2="63924"/>
                        <a14:foregroundMark x1="93460" y1="65190" x2="93460" y2="65190"/>
                        <a14:foregroundMark x1="86104" y1="81329" x2="86104" y2="81329"/>
                        <a14:foregroundMark x1="86376" y1="73101" x2="96185" y2="83861"/>
                        <a14:foregroundMark x1="78747" y1="82278" x2="88556" y2="90190"/>
                        <a14:foregroundMark x1="88556" y1="90190" x2="89373" y2="91456"/>
                        <a14:foregroundMark x1="75477" y1="86709" x2="86104" y2="958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3461094" y="3455435"/>
            <a:ext cx="1114878" cy="953577"/>
          </a:xfrm>
          <a:prstGeom prst="rect">
            <a:avLst/>
          </a:prstGeom>
          <a:noFill/>
        </p:spPr>
      </p:pic>
      <p:pic>
        <p:nvPicPr>
          <p:cNvPr id="5" name="그림 70" descr="C:/Users/jaler/AppData/Roaming/PolarisOffice/ETemp/5516_15437576/fImage393151869358.png">
            <a:extLst>
              <a:ext uri="{FF2B5EF4-FFF2-40B4-BE49-F238E27FC236}">
                <a16:creationId xmlns:a16="http://schemas.microsoft.com/office/drawing/2014/main" id="{4664E2C5-64FD-6DD8-458D-DF57CB65C3AE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00" y="623739"/>
            <a:ext cx="1180752" cy="714213"/>
          </a:xfrm>
          <a:prstGeom prst="rect">
            <a:avLst/>
          </a:prstGeom>
          <a:noFill/>
        </p:spPr>
      </p:pic>
      <p:pic>
        <p:nvPicPr>
          <p:cNvPr id="6" name="그림 94" descr="C:/Users/jaler/AppData/Roaming/PolarisOffice/ETemp/5516_15437576/fImage61092106827.jpeg">
            <a:extLst>
              <a:ext uri="{FF2B5EF4-FFF2-40B4-BE49-F238E27FC236}">
                <a16:creationId xmlns:a16="http://schemas.microsoft.com/office/drawing/2014/main" id="{4C66A839-2F7B-BD60-EBE7-53B14A1CCE2D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15" y="5308633"/>
            <a:ext cx="1122885" cy="1122885"/>
          </a:xfrm>
          <a:prstGeom prst="rect">
            <a:avLst/>
          </a:prstGeom>
          <a:noFill/>
        </p:spPr>
      </p:pic>
      <p:pic>
        <p:nvPicPr>
          <p:cNvPr id="13" name="그림 73" descr="C:/Users/jaler/AppData/Roaming/PolarisOffice/ETemp/5516_15437576/fImage437431895705.png">
            <a:extLst>
              <a:ext uri="{FF2B5EF4-FFF2-40B4-BE49-F238E27FC236}">
                <a16:creationId xmlns:a16="http://schemas.microsoft.com/office/drawing/2014/main" id="{02A3F867-83FF-F389-D6B9-B0488DBBD2BE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8" y="4362197"/>
            <a:ext cx="1192418" cy="504041"/>
          </a:xfrm>
          <a:prstGeom prst="rect">
            <a:avLst/>
          </a:prstGeom>
          <a:noFill/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2548F6E2-FC9B-BF27-3F23-63C283903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599" y="5500551"/>
            <a:ext cx="2996333" cy="73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1" rIns="91440" bIns="45721" numCol="1" anchor="ctr" anchorCtr="0" compatLnSpc="1">
            <a:prstTxWarp prst="textNoShape">
              <a:avLst/>
            </a:prstTxWarp>
            <a:spAutoFit/>
          </a:bodyPr>
          <a:lstStyle/>
          <a:p>
            <a:pPr defTabSz="91441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1" dirty="0">
                <a:latin typeface="Arial" panose="020B0604020202020204" pitchFamily="34" charset="0"/>
              </a:rPr>
              <a:t>🔴 </a:t>
            </a:r>
            <a:r>
              <a:rPr lang="ko-KR" altLang="ko-KR" sz="1401" b="1" dirty="0">
                <a:latin typeface="Arial" panose="020B0604020202020204" pitchFamily="34" charset="0"/>
              </a:rPr>
              <a:t>빨간색</a:t>
            </a:r>
            <a:r>
              <a:rPr lang="ko-KR" altLang="ko-KR" sz="1401" dirty="0">
                <a:latin typeface="Arial" panose="020B0604020202020204" pitchFamily="34" charset="0"/>
              </a:rPr>
              <a:t>: 음주 감지 (시동 차단)</a:t>
            </a:r>
          </a:p>
          <a:p>
            <a:pPr defTabSz="91441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1" dirty="0">
                <a:latin typeface="Arial" panose="020B0604020202020204" pitchFamily="34" charset="0"/>
              </a:rPr>
              <a:t>🟡 </a:t>
            </a:r>
            <a:r>
              <a:rPr lang="ko-KR" altLang="ko-KR" sz="1401" b="1" dirty="0">
                <a:latin typeface="Arial" panose="020B0604020202020204" pitchFamily="34" charset="0"/>
              </a:rPr>
              <a:t>노란색</a:t>
            </a:r>
            <a:r>
              <a:rPr lang="ko-KR" altLang="ko-KR" sz="1401" dirty="0">
                <a:latin typeface="Arial" panose="020B0604020202020204" pitchFamily="34" charset="0"/>
              </a:rPr>
              <a:t>: </a:t>
            </a:r>
            <a:r>
              <a:rPr lang="ko-KR" altLang="ko-KR" sz="1401" dirty="0" err="1">
                <a:latin typeface="Arial" panose="020B0604020202020204" pitchFamily="34" charset="0"/>
              </a:rPr>
              <a:t>재인증</a:t>
            </a:r>
            <a:r>
              <a:rPr lang="ko-KR" altLang="ko-KR" sz="1401" dirty="0">
                <a:latin typeface="Arial" panose="020B0604020202020204" pitchFamily="34" charset="0"/>
              </a:rPr>
              <a:t> 진행 중</a:t>
            </a:r>
            <a:r>
              <a:rPr lang="en-US" altLang="ko-KR" sz="1401" dirty="0">
                <a:latin typeface="Arial" panose="020B0604020202020204" pitchFamily="34" charset="0"/>
              </a:rPr>
              <a:t> (</a:t>
            </a:r>
            <a:r>
              <a:rPr lang="ko-KR" altLang="en-US" sz="1401" dirty="0">
                <a:latin typeface="Arial" panose="020B0604020202020204" pitchFamily="34" charset="0"/>
              </a:rPr>
              <a:t>점멸</a:t>
            </a:r>
            <a:r>
              <a:rPr lang="en-US" altLang="ko-KR" sz="1401" dirty="0">
                <a:latin typeface="Arial" panose="020B0604020202020204" pitchFamily="34" charset="0"/>
              </a:rPr>
              <a:t>)</a:t>
            </a:r>
            <a:endParaRPr lang="ko-KR" altLang="ko-KR" sz="1401" dirty="0">
              <a:latin typeface="Arial" panose="020B0604020202020204" pitchFamily="34" charset="0"/>
            </a:endParaRPr>
          </a:p>
          <a:p>
            <a:pPr defTabSz="91441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1" dirty="0">
                <a:latin typeface="Arial" panose="020B0604020202020204" pitchFamily="34" charset="0"/>
              </a:rPr>
              <a:t>🟢 </a:t>
            </a:r>
            <a:r>
              <a:rPr lang="ko-KR" altLang="ko-KR" sz="1401" b="1" dirty="0">
                <a:latin typeface="Arial" panose="020B0604020202020204" pitchFamily="34" charset="0"/>
              </a:rPr>
              <a:t>초록색</a:t>
            </a:r>
            <a:r>
              <a:rPr lang="ko-KR" altLang="ko-KR" sz="1401" dirty="0">
                <a:latin typeface="Arial" panose="020B0604020202020204" pitchFamily="34" charset="0"/>
              </a:rPr>
              <a:t>: 인증 성공 및 시동 허용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0924DA-3B22-6120-3C7F-E451A7B807F2}"/>
              </a:ext>
            </a:extLst>
          </p:cNvPr>
          <p:cNvSpPr txBox="1"/>
          <p:nvPr/>
        </p:nvSpPr>
        <p:spPr>
          <a:xfrm>
            <a:off x="4651312" y="2879460"/>
            <a:ext cx="57746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RTC</a:t>
            </a:r>
            <a:endParaRPr lang="ko-KR" altLang="en-US" sz="180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1673FC-5648-B948-E3CB-E015122EAA54}"/>
              </a:ext>
            </a:extLst>
          </p:cNvPr>
          <p:cNvSpPr txBox="1"/>
          <p:nvPr/>
        </p:nvSpPr>
        <p:spPr>
          <a:xfrm>
            <a:off x="3448639" y="1267368"/>
            <a:ext cx="53957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BLT</a:t>
            </a:r>
            <a:endParaRPr lang="ko-KR" altLang="en-US" sz="180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A5ACAC-9DE6-9F0F-6E3A-A13D9F4205DB}"/>
              </a:ext>
            </a:extLst>
          </p:cNvPr>
          <p:cNvSpPr txBox="1"/>
          <p:nvPr/>
        </p:nvSpPr>
        <p:spPr>
          <a:xfrm>
            <a:off x="4589630" y="3747556"/>
            <a:ext cx="70083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MQ2</a:t>
            </a:r>
            <a:endParaRPr lang="ko-KR" altLang="en-US" sz="180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1006A6-B0E8-486C-C0C0-EA059BC142FF}"/>
              </a:ext>
            </a:extLst>
          </p:cNvPr>
          <p:cNvSpPr txBox="1"/>
          <p:nvPr/>
        </p:nvSpPr>
        <p:spPr>
          <a:xfrm>
            <a:off x="1707462" y="4429549"/>
            <a:ext cx="59824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1" dirty="0"/>
              <a:t>LCD</a:t>
            </a:r>
            <a:endParaRPr lang="ko-KR" altLang="en-US" sz="1801" dirty="0"/>
          </a:p>
        </p:txBody>
      </p:sp>
    </p:spTree>
    <p:extLst>
      <p:ext uri="{BB962C8B-B14F-4D97-AF65-F5344CB8AC3E}">
        <p14:creationId xmlns:p14="http://schemas.microsoft.com/office/powerpoint/2010/main" val="235938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도형 26"/>
          <p:cNvSpPr>
            <a:spLocks/>
          </p:cNvSpPr>
          <p:nvPr/>
        </p:nvSpPr>
        <p:spPr>
          <a:xfrm rot="0">
            <a:off x="2197100" y="355600"/>
            <a:ext cx="965835" cy="4832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시작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23" name="도형 27"/>
          <p:cNvSpPr>
            <a:spLocks/>
          </p:cNvSpPr>
          <p:nvPr/>
        </p:nvSpPr>
        <p:spPr>
          <a:xfrm rot="0">
            <a:off x="2000250" y="1225550"/>
            <a:ext cx="1416685" cy="49593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U</a:t>
            </a:r>
            <a:r>
              <a:rPr lang="ko-KR" sz="1000">
                <a:latin typeface="맑은 고딕" charset="0"/>
                <a:ea typeface="맑은 고딕" charset="0"/>
              </a:rPr>
              <a:t>SER</a:t>
            </a:r>
            <a:r>
              <a:rPr lang="ko-KR"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사용요청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4" name="도형 28"/>
          <p:cNvSpPr>
            <a:spLocks/>
          </p:cNvSpPr>
          <p:nvPr/>
        </p:nvSpPr>
        <p:spPr>
          <a:xfrm rot="0">
            <a:off x="2002155" y="2154555"/>
            <a:ext cx="1416685" cy="49593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케이지 </a:t>
            </a:r>
            <a:r>
              <a:rPr sz="1000">
                <a:latin typeface="맑은 고딕" charset="0"/>
                <a:ea typeface="맑은 고딕" charset="0"/>
              </a:rPr>
              <a:t>상태확인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5" name="도형 29"/>
          <p:cNvSpPr>
            <a:spLocks/>
          </p:cNvSpPr>
          <p:nvPr/>
        </p:nvSpPr>
        <p:spPr>
          <a:xfrm rot="0">
            <a:off x="2004060" y="3191510"/>
            <a:ext cx="1416685" cy="49593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1</a:t>
            </a:r>
            <a:r>
              <a:rPr lang="ko-KR" sz="1000">
                <a:latin typeface="맑은 고딕" charset="0"/>
                <a:ea typeface="맑은 고딕" charset="0"/>
              </a:rPr>
              <a:t>번케이지 할당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6" name="도형 30"/>
          <p:cNvSpPr>
            <a:spLocks/>
          </p:cNvSpPr>
          <p:nvPr/>
        </p:nvSpPr>
        <p:spPr>
          <a:xfrm rot="0">
            <a:off x="3928110" y="3191510"/>
            <a:ext cx="1146175" cy="49212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2</a:t>
            </a:r>
            <a:r>
              <a:rPr lang="ko-KR" sz="1000">
                <a:latin typeface="맑은 고딕" charset="0"/>
                <a:ea typeface="맑은 고딕" charset="0"/>
              </a:rPr>
              <a:t>번케이지 할당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8" name="도형 34"/>
          <p:cNvSpPr>
            <a:spLocks/>
          </p:cNvSpPr>
          <p:nvPr/>
        </p:nvSpPr>
        <p:spPr>
          <a:xfrm rot="0">
            <a:off x="1999615" y="4317365"/>
            <a:ext cx="1416685" cy="49593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모터 </a:t>
            </a:r>
            <a:r>
              <a:rPr lang="ko-KR" sz="1000">
                <a:latin typeface="맑은 고딕" charset="0"/>
                <a:ea typeface="맑은 고딕" charset="0"/>
              </a:rPr>
              <a:t>O</a:t>
            </a:r>
            <a:r>
              <a:rPr lang="ko-KR" sz="1000">
                <a:latin typeface="맑은 고딕" charset="0"/>
                <a:ea typeface="맑은 고딕" charset="0"/>
              </a:rPr>
              <a:t>N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LED(I</a:t>
            </a:r>
            <a:r>
              <a:rPr lang="ko-KR" sz="1000">
                <a:latin typeface="맑은 고딕" charset="0"/>
                <a:ea typeface="맑은 고딕" charset="0"/>
              </a:rPr>
              <a:t>n</a:t>
            </a:r>
            <a:r>
              <a:rPr lang="ko-KR" sz="1000">
                <a:latin typeface="맑은 고딕" charset="0"/>
                <a:ea typeface="맑은 고딕" charset="0"/>
              </a:rPr>
              <a:t>dicator)</a:t>
            </a:r>
            <a:r>
              <a:rPr lang="ko-KR"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ON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29" name="도형 35"/>
          <p:cNvSpPr>
            <a:spLocks/>
          </p:cNvSpPr>
          <p:nvPr/>
        </p:nvSpPr>
        <p:spPr>
          <a:xfrm rot="0">
            <a:off x="2005965" y="5269865"/>
            <a:ext cx="2319020" cy="41402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USER</a:t>
            </a:r>
            <a:r>
              <a:rPr lang="ko-KR" sz="1000">
                <a:latin typeface="맑은 고딕" charset="0"/>
                <a:ea typeface="맑은 고딕" charset="0"/>
              </a:rPr>
              <a:t> 데이터를 서버에 </a:t>
            </a:r>
            <a:r>
              <a:rPr lang="ko-KR" sz="1000">
                <a:latin typeface="맑은 고딕" charset="0"/>
                <a:ea typeface="맑은 고딕" charset="0"/>
              </a:rPr>
              <a:t>업데이트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42"/>
          <p:cNvCxnSpPr/>
          <p:nvPr/>
        </p:nvCxnSpPr>
        <p:spPr>
          <a:xfrm rot="0">
            <a:off x="2707640" y="4317365"/>
            <a:ext cx="635" cy="6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도형 48"/>
          <p:cNvSpPr>
            <a:spLocks/>
          </p:cNvSpPr>
          <p:nvPr/>
        </p:nvSpPr>
        <p:spPr>
          <a:xfrm rot="0">
            <a:off x="2002155" y="2148205"/>
            <a:ext cx="1416685" cy="49593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케이지 </a:t>
            </a:r>
            <a:r>
              <a:rPr sz="1000">
                <a:latin typeface="맑은 고딕" charset="0"/>
                <a:ea typeface="맑은 고딕" charset="0"/>
              </a:rPr>
              <a:t>상태확인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32" name="도형 49"/>
          <p:cNvSpPr>
            <a:spLocks/>
          </p:cNvSpPr>
          <p:nvPr/>
        </p:nvSpPr>
        <p:spPr>
          <a:xfrm rot="0">
            <a:off x="1997710" y="3185160"/>
            <a:ext cx="1416685" cy="49593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1</a:t>
            </a:r>
            <a:r>
              <a:rPr lang="ko-KR" sz="1000">
                <a:latin typeface="맑은 고딕" charset="0"/>
                <a:ea typeface="맑은 고딕" charset="0"/>
              </a:rPr>
              <a:t>번케이지 할당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33" name="도형 50"/>
          <p:cNvSpPr>
            <a:spLocks/>
          </p:cNvSpPr>
          <p:nvPr/>
        </p:nvSpPr>
        <p:spPr>
          <a:xfrm rot="0">
            <a:off x="1999615" y="4311015"/>
            <a:ext cx="1416685" cy="49593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000">
                <a:latin typeface="맑은 고딕" charset="0"/>
                <a:ea typeface="맑은 고딕" charset="0"/>
              </a:rPr>
              <a:t>모터 </a:t>
            </a:r>
            <a:r>
              <a:rPr lang="ko-KR" sz="1000">
                <a:latin typeface="맑은 고딕" charset="0"/>
                <a:ea typeface="맑은 고딕" charset="0"/>
              </a:rPr>
              <a:t>O</a:t>
            </a:r>
            <a:r>
              <a:rPr lang="ko-KR" sz="1000">
                <a:latin typeface="맑은 고딕" charset="0"/>
                <a:ea typeface="맑은 고딕" charset="0"/>
              </a:rPr>
              <a:t>N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000">
                <a:latin typeface="맑은 고딕" charset="0"/>
                <a:ea typeface="맑은 고딕" charset="0"/>
              </a:rPr>
              <a:t>LED(I</a:t>
            </a:r>
            <a:r>
              <a:rPr lang="ko-KR" sz="1000">
                <a:latin typeface="맑은 고딕" charset="0"/>
                <a:ea typeface="맑은 고딕" charset="0"/>
              </a:rPr>
              <a:t>n</a:t>
            </a:r>
            <a:r>
              <a:rPr lang="ko-KR" sz="1000">
                <a:latin typeface="맑은 고딕" charset="0"/>
                <a:ea typeface="맑은 고딕" charset="0"/>
              </a:rPr>
              <a:t>dicator)</a:t>
            </a:r>
            <a:r>
              <a:rPr lang="ko-KR"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ON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35" name="도형 52"/>
          <p:cNvSpPr>
            <a:spLocks/>
          </p:cNvSpPr>
          <p:nvPr/>
        </p:nvSpPr>
        <p:spPr>
          <a:xfrm rot="0">
            <a:off x="2590800" y="933450"/>
            <a:ext cx="178435" cy="191135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도형 53"/>
          <p:cNvSpPr>
            <a:spLocks/>
          </p:cNvSpPr>
          <p:nvPr/>
        </p:nvSpPr>
        <p:spPr>
          <a:xfrm rot="0">
            <a:off x="2592705" y="1837055"/>
            <a:ext cx="178435" cy="191135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54"/>
          <p:cNvSpPr>
            <a:spLocks/>
          </p:cNvSpPr>
          <p:nvPr/>
        </p:nvSpPr>
        <p:spPr>
          <a:xfrm rot="0">
            <a:off x="2590800" y="4965700"/>
            <a:ext cx="178435" cy="191135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도형 55"/>
          <p:cNvSpPr>
            <a:spLocks/>
          </p:cNvSpPr>
          <p:nvPr/>
        </p:nvSpPr>
        <p:spPr>
          <a:xfrm rot="0">
            <a:off x="2592705" y="3830955"/>
            <a:ext cx="178435" cy="191135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56"/>
          <p:cNvSpPr>
            <a:spLocks/>
          </p:cNvSpPr>
          <p:nvPr/>
        </p:nvSpPr>
        <p:spPr>
          <a:xfrm rot="0">
            <a:off x="2588260" y="2785110"/>
            <a:ext cx="178435" cy="191135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58"/>
          <p:cNvSpPr>
            <a:spLocks/>
          </p:cNvSpPr>
          <p:nvPr/>
        </p:nvSpPr>
        <p:spPr>
          <a:xfrm rot="5400000">
            <a:off x="3797300" y="2724150"/>
            <a:ext cx="267335" cy="254635"/>
          </a:xfrm>
          <a:prstGeom prst="ben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61"/>
          <p:cNvSpPr>
            <a:spLocks/>
          </p:cNvSpPr>
          <p:nvPr/>
        </p:nvSpPr>
        <p:spPr>
          <a:xfrm rot="10800000">
            <a:off x="3799205" y="3926205"/>
            <a:ext cx="267335" cy="254635"/>
          </a:xfrm>
          <a:prstGeom prst="ben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65"/>
          <p:cNvSpPr>
            <a:spLocks/>
          </p:cNvSpPr>
          <p:nvPr/>
        </p:nvSpPr>
        <p:spPr>
          <a:xfrm rot="0">
            <a:off x="7113270" y="2305050"/>
            <a:ext cx="1472565" cy="41338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습도 </a:t>
            </a:r>
            <a:r>
              <a:rPr lang="ko-KR" sz="1000">
                <a:latin typeface="맑은 고딕" charset="0"/>
                <a:ea typeface="맑은 고딕" charset="0"/>
              </a:rPr>
              <a:t>&gt; th</a:t>
            </a:r>
            <a:r>
              <a:rPr lang="ko-KR" sz="1000">
                <a:latin typeface="맑은 고딕" charset="0"/>
                <a:ea typeface="맑은 고딕" charset="0"/>
              </a:rPr>
              <a:t>r</a:t>
            </a:r>
            <a:r>
              <a:rPr lang="ko-KR" sz="1000">
                <a:latin typeface="맑은 고딕" charset="0"/>
                <a:ea typeface="맑은 고딕" charset="0"/>
              </a:rPr>
              <a:t>eshold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창문 </a:t>
            </a:r>
            <a:r>
              <a:rPr lang="ko-KR" sz="1000">
                <a:latin typeface="맑은 고딕" charset="0"/>
                <a:ea typeface="맑은 고딕" charset="0"/>
              </a:rPr>
              <a:t>ON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3" name="도형 66"/>
          <p:cNvSpPr>
            <a:spLocks/>
          </p:cNvSpPr>
          <p:nvPr/>
        </p:nvSpPr>
        <p:spPr>
          <a:xfrm rot="0">
            <a:off x="6340475" y="968375"/>
            <a:ext cx="2319020" cy="41402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A</a:t>
            </a:r>
            <a:r>
              <a:rPr lang="ko-KR" sz="1000">
                <a:latin typeface="맑은 고딕" charset="0"/>
                <a:ea typeface="맑은 고딕" charset="0"/>
              </a:rPr>
              <a:t>rdui</a:t>
            </a:r>
            <a:r>
              <a:rPr lang="ko-KR" sz="1000">
                <a:latin typeface="맑은 고딕" charset="0"/>
                <a:ea typeface="맑은 고딕" charset="0"/>
              </a:rPr>
              <a:t>n</a:t>
            </a:r>
            <a:r>
              <a:rPr lang="ko-KR" sz="1000">
                <a:latin typeface="맑은 고딕" charset="0"/>
                <a:ea typeface="맑은 고딕" charset="0"/>
              </a:rPr>
              <a:t>o 센서루프</a:t>
            </a:r>
            <a:r>
              <a:rPr lang="ko-KR" sz="1000">
                <a:latin typeface="맑은 고딕" charset="0"/>
                <a:ea typeface="맑은 고딕" charset="0"/>
              </a:rPr>
              <a:t/>
            </a:r>
            <a:br>
              <a:rPr lang="ko-KR" sz="1000">
                <a:latin typeface="맑은 고딕" charset="0"/>
                <a:ea typeface="맑은 고딕" charset="0"/>
              </a:rPr>
            </a:br>
            <a:r>
              <a:rPr lang="ko-KR" sz="1000">
                <a:latin typeface="맑은 고딕" charset="0"/>
                <a:ea typeface="맑은 고딕" charset="0"/>
              </a:rPr>
              <a:t>L</a:t>
            </a:r>
            <a:r>
              <a:rPr lang="ko-KR" sz="1000">
                <a:latin typeface="맑은 고딕" charset="0"/>
                <a:ea typeface="맑은 고딕" charset="0"/>
              </a:rPr>
              <a:t>CD 센서값 출력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4" name="도형 67"/>
          <p:cNvSpPr>
            <a:spLocks/>
          </p:cNvSpPr>
          <p:nvPr/>
        </p:nvSpPr>
        <p:spPr>
          <a:xfrm rot="0">
            <a:off x="9518650" y="2324100"/>
            <a:ext cx="1207135" cy="39433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온도 </a:t>
            </a:r>
            <a:r>
              <a:rPr lang="ko-KR" sz="1000">
                <a:latin typeface="맑은 고딕" charset="0"/>
                <a:ea typeface="맑은 고딕" charset="0"/>
              </a:rPr>
              <a:t>&gt; </a:t>
            </a:r>
            <a:r>
              <a:rPr lang="ko-KR" sz="1000">
                <a:latin typeface="맑은 고딕" charset="0"/>
                <a:ea typeface="맑은 고딕" charset="0"/>
              </a:rPr>
              <a:t>t</a:t>
            </a:r>
            <a:r>
              <a:rPr lang="ko-KR" sz="1000">
                <a:latin typeface="맑은 고딕" charset="0"/>
                <a:ea typeface="맑은 고딕" charset="0"/>
              </a:rPr>
              <a:t>hre</a:t>
            </a:r>
            <a:r>
              <a:rPr lang="ko-KR" sz="1000">
                <a:latin typeface="맑은 고딕" charset="0"/>
                <a:ea typeface="맑은 고딕" charset="0"/>
              </a:rPr>
              <a:t>s</a:t>
            </a:r>
            <a:r>
              <a:rPr lang="ko-KR" sz="1000">
                <a:latin typeface="맑은 고딕" charset="0"/>
                <a:ea typeface="맑은 고딕" charset="0"/>
              </a:rPr>
              <a:t>h</a:t>
            </a:r>
            <a:r>
              <a:rPr lang="ko-KR" sz="1000">
                <a:latin typeface="맑은 고딕" charset="0"/>
                <a:ea typeface="맑은 고딕" charset="0"/>
              </a:rPr>
              <a:t>o</a:t>
            </a:r>
            <a:r>
              <a:rPr lang="ko-KR" sz="1000">
                <a:latin typeface="맑은 고딕" charset="0"/>
                <a:ea typeface="맑은 고딕" charset="0"/>
              </a:rPr>
              <a:t>ld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D</a:t>
            </a:r>
            <a:r>
              <a:rPr lang="ko-KR" sz="1000">
                <a:latin typeface="맑은 고딕" charset="0"/>
                <a:ea typeface="맑은 고딕" charset="0"/>
              </a:rPr>
              <a:t>C모터 ON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5" name="도형 68"/>
          <p:cNvSpPr>
            <a:spLocks/>
          </p:cNvSpPr>
          <p:nvPr/>
        </p:nvSpPr>
        <p:spPr>
          <a:xfrm rot="0">
            <a:off x="8480425" y="2879725"/>
            <a:ext cx="1180465" cy="4102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사용자 </a:t>
            </a:r>
            <a:r>
              <a:rPr lang="ko-KR" sz="1000">
                <a:latin typeface="맑은 고딕" charset="0"/>
                <a:ea typeface="맑은 고딕" charset="0"/>
              </a:rPr>
              <a:t>요청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6" name="도형 69"/>
          <p:cNvSpPr>
            <a:spLocks/>
          </p:cNvSpPr>
          <p:nvPr/>
        </p:nvSpPr>
        <p:spPr>
          <a:xfrm rot="0">
            <a:off x="5413375" y="2314575"/>
            <a:ext cx="1426210" cy="4038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조도 </a:t>
            </a:r>
            <a:r>
              <a:rPr sz="1000">
                <a:latin typeface="맑은 고딕" charset="0"/>
                <a:ea typeface="맑은 고딕" charset="0"/>
              </a:rPr>
              <a:t>&lt; </a:t>
            </a:r>
            <a:r>
              <a:rPr lang="ko-KR" sz="1000">
                <a:latin typeface="맑은 고딕" charset="0"/>
                <a:ea typeface="맑은 고딕" charset="0"/>
              </a:rPr>
              <a:t>t</a:t>
            </a:r>
            <a:r>
              <a:rPr lang="ko-KR" sz="1000">
                <a:latin typeface="맑은 고딕" charset="0"/>
                <a:ea typeface="맑은 고딕" charset="0"/>
              </a:rPr>
              <a:t>hreshold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LED </a:t>
            </a:r>
            <a:r>
              <a:rPr lang="ko-KR" sz="1000">
                <a:latin typeface="맑은 고딕" charset="0"/>
                <a:ea typeface="맑은 고딕" charset="0"/>
              </a:rPr>
              <a:t>O</a:t>
            </a:r>
            <a:r>
              <a:rPr lang="ko-KR" sz="1000">
                <a:latin typeface="맑은 고딕" charset="0"/>
                <a:ea typeface="맑은 고딕" charset="0"/>
              </a:rPr>
              <a:t>N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7" name="도형 70"/>
          <p:cNvSpPr>
            <a:spLocks/>
          </p:cNvSpPr>
          <p:nvPr/>
        </p:nvSpPr>
        <p:spPr>
          <a:xfrm rot="0">
            <a:off x="10896600" y="2301875"/>
            <a:ext cx="838835" cy="3467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자세 </a:t>
            </a:r>
            <a:r>
              <a:rPr lang="ko-KR" sz="1000">
                <a:latin typeface="맑은 고딕" charset="0"/>
                <a:ea typeface="맑은 고딕" charset="0"/>
              </a:rPr>
              <a:t>유지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8" name="도형 71"/>
          <p:cNvSpPr>
            <a:spLocks/>
          </p:cNvSpPr>
          <p:nvPr/>
        </p:nvSpPr>
        <p:spPr>
          <a:xfrm rot="0">
            <a:off x="9498330" y="3441700"/>
            <a:ext cx="1322705" cy="3854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L</a:t>
            </a:r>
            <a:r>
              <a:rPr lang="ko-KR" sz="1000">
                <a:latin typeface="맑은 고딕" charset="0"/>
                <a:ea typeface="맑은 고딕" charset="0"/>
              </a:rPr>
              <a:t>ED </a:t>
            </a:r>
            <a:r>
              <a:rPr lang="ko-KR" sz="1000">
                <a:latin typeface="맑은 고딕" charset="0"/>
                <a:ea typeface="맑은 고딕" charset="0"/>
              </a:rPr>
              <a:t>점등요청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49" name="도형 72"/>
          <p:cNvSpPr>
            <a:spLocks/>
          </p:cNvSpPr>
          <p:nvPr/>
        </p:nvSpPr>
        <p:spPr>
          <a:xfrm rot="0">
            <a:off x="7396480" y="3491230"/>
            <a:ext cx="1310005" cy="40195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창문 </a:t>
            </a:r>
            <a:r>
              <a:rPr lang="ko-KR" sz="1000">
                <a:latin typeface="맑은 고딕" charset="0"/>
                <a:ea typeface="맑은 고딕" charset="0"/>
              </a:rPr>
              <a:t>개방요청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50" name="도형 73"/>
          <p:cNvSpPr>
            <a:spLocks/>
          </p:cNvSpPr>
          <p:nvPr/>
        </p:nvSpPr>
        <p:spPr>
          <a:xfrm rot="0">
            <a:off x="8520430" y="4227830"/>
            <a:ext cx="1180465" cy="44386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사용자 </a:t>
            </a:r>
            <a:r>
              <a:rPr lang="ko-KR" sz="1000">
                <a:latin typeface="맑은 고딕" charset="0"/>
                <a:ea typeface="맑은 고딕" charset="0"/>
              </a:rPr>
              <a:t>중</a:t>
            </a:r>
            <a:r>
              <a:rPr lang="ko-KR" sz="1000">
                <a:latin typeface="맑은 고딕" charset="0"/>
                <a:ea typeface="맑은 고딕" charset="0"/>
              </a:rPr>
              <a:t>지요청</a:t>
            </a:r>
            <a:endParaRPr lang="ko-KR" altLang="en-US"/>
          </a:p>
        </p:txBody>
      </p:sp>
      <p:sp>
        <p:nvSpPr>
          <p:cNvPr id="51" name="도형 74"/>
          <p:cNvSpPr>
            <a:spLocks/>
          </p:cNvSpPr>
          <p:nvPr/>
        </p:nvSpPr>
        <p:spPr>
          <a:xfrm rot="0">
            <a:off x="7804150" y="4896485"/>
            <a:ext cx="1397000" cy="37465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S</a:t>
            </a:r>
            <a:r>
              <a:rPr lang="ko-KR" sz="1000">
                <a:latin typeface="맑은 고딕" charset="0"/>
                <a:ea typeface="맑은 고딕" charset="0"/>
              </a:rPr>
              <a:t>erver</a:t>
            </a:r>
            <a:r>
              <a:rPr lang="ko-KR"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창문개방허용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52" name="도형 75"/>
          <p:cNvSpPr>
            <a:spLocks/>
          </p:cNvSpPr>
          <p:nvPr/>
        </p:nvSpPr>
        <p:spPr>
          <a:xfrm rot="0">
            <a:off x="7806690" y="5476240"/>
            <a:ext cx="1401445" cy="3473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사용자 버튼 누름 </a:t>
            </a:r>
            <a:r>
              <a:rPr lang="ko-KR" sz="1000">
                <a:latin typeface="맑은 고딕" charset="0"/>
                <a:ea typeface="맑은 고딕" charset="0"/>
              </a:rPr>
              <a:t/>
            </a:r>
            <a:br>
              <a:rPr lang="ko-KR" sz="1000">
                <a:latin typeface="맑은 고딕" charset="0"/>
                <a:ea typeface="맑은 고딕" charset="0"/>
              </a:rPr>
            </a:br>
            <a:r>
              <a:rPr lang="ko-KR" sz="1000">
                <a:latin typeface="맑은 고딕" charset="0"/>
                <a:ea typeface="맑은 고딕" charset="0"/>
              </a:rPr>
              <a:t>LED O</a:t>
            </a:r>
            <a:r>
              <a:rPr lang="ko-KR" sz="1000">
                <a:latin typeface="맑은 고딕" charset="0"/>
                <a:ea typeface="맑은 고딕" charset="0"/>
              </a:rPr>
              <a:t>F</a:t>
            </a:r>
            <a:r>
              <a:rPr lang="ko-KR" sz="1000">
                <a:latin typeface="맑은 고딕" charset="0"/>
                <a:ea typeface="맑은 고딕" charset="0"/>
              </a:rPr>
              <a:t>F</a:t>
            </a:r>
            <a:r>
              <a:rPr lang="ko-KR" sz="1000">
                <a:latin typeface="맑은 고딕" charset="0"/>
                <a:ea typeface="맑은 고딕" charset="0"/>
              </a:rPr>
              <a:t>,</a:t>
            </a:r>
            <a:r>
              <a:rPr lang="ko-KR"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창문 닫힘</a:t>
            </a:r>
            <a:endParaRPr lang="ko-KR" altLang="en-US"/>
          </a:p>
        </p:txBody>
      </p:sp>
      <p:sp>
        <p:nvSpPr>
          <p:cNvPr id="53" name="도형 76"/>
          <p:cNvSpPr>
            <a:spLocks/>
          </p:cNvSpPr>
          <p:nvPr/>
        </p:nvSpPr>
        <p:spPr>
          <a:xfrm rot="0">
            <a:off x="4694555" y="6218555"/>
            <a:ext cx="965835" cy="483235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200">
                <a:latin typeface="맑은 고딕" charset="0"/>
                <a:ea typeface="맑은 고딕" charset="0"/>
              </a:rPr>
              <a:t>종료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54" name="도형 77"/>
          <p:cNvCxnSpPr/>
          <p:nvPr/>
        </p:nvCxnSpPr>
        <p:spPr>
          <a:xfrm rot="5400000" flipH="1" flipV="1">
            <a:off x="2975610" y="1158240"/>
            <a:ext cx="4715510" cy="4335145"/>
          </a:xfrm>
          <a:prstGeom prst="bentConnector5">
            <a:avLst>
              <a:gd name="adj1" fmla="val -5398"/>
              <a:gd name="adj2" fmla="val 49968"/>
              <a:gd name="adj3" fmla="val 105366"/>
            </a:avLst>
          </a:prstGeom>
          <a:ln w="38100" cap="flat" cmpd="sng"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78"/>
          <p:cNvSpPr>
            <a:spLocks/>
          </p:cNvSpPr>
          <p:nvPr/>
        </p:nvSpPr>
        <p:spPr>
          <a:xfrm rot="0">
            <a:off x="6996430" y="1681480"/>
            <a:ext cx="1100455" cy="4165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자동 </a:t>
            </a:r>
            <a:r>
              <a:rPr lang="ko-KR" sz="1000">
                <a:latin typeface="맑은 고딕" charset="0"/>
                <a:ea typeface="맑은 고딕" charset="0"/>
              </a:rPr>
              <a:t>제어 판단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56" name="도형 88"/>
          <p:cNvSpPr>
            <a:spLocks/>
          </p:cNvSpPr>
          <p:nvPr/>
        </p:nvSpPr>
        <p:spPr>
          <a:xfrm rot="0">
            <a:off x="7452360" y="1432560"/>
            <a:ext cx="178435" cy="191135"/>
          </a:xfrm>
          <a:prstGeom prst="downArrow"/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도형 90"/>
          <p:cNvSpPr>
            <a:spLocks/>
          </p:cNvSpPr>
          <p:nvPr/>
        </p:nvSpPr>
        <p:spPr>
          <a:xfrm rot="5400000">
            <a:off x="8092440" y="1849755"/>
            <a:ext cx="1706245" cy="2590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8" name="도형 91"/>
          <p:cNvCxnSpPr/>
          <p:nvPr/>
        </p:nvCxnSpPr>
        <p:spPr>
          <a:xfrm rot="0" flipH="1">
            <a:off x="6126480" y="2097405"/>
            <a:ext cx="1420495" cy="217805"/>
          </a:xfrm>
          <a:prstGeom prst="straightConnector1"/>
          <a:ln w="57150" cap="flat" cmpd="sng"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92"/>
          <p:cNvCxnSpPr/>
          <p:nvPr/>
        </p:nvCxnSpPr>
        <p:spPr>
          <a:xfrm rot="0">
            <a:off x="7546340" y="2097405"/>
            <a:ext cx="303530" cy="208280"/>
          </a:xfrm>
          <a:prstGeom prst="straightConnector1"/>
          <a:ln w="57150" cap="flat" cmpd="sng"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93"/>
          <p:cNvCxnSpPr/>
          <p:nvPr/>
        </p:nvCxnSpPr>
        <p:spPr>
          <a:xfrm rot="0">
            <a:off x="7546340" y="2097405"/>
            <a:ext cx="2639695" cy="240030"/>
          </a:xfrm>
          <a:prstGeom prst="straightConnector1"/>
          <a:ln w="57150" cap="flat" cmpd="sng"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94"/>
          <p:cNvCxnSpPr/>
          <p:nvPr/>
        </p:nvCxnSpPr>
        <p:spPr>
          <a:xfrm rot="0">
            <a:off x="7546340" y="2097405"/>
            <a:ext cx="3827145" cy="220980"/>
          </a:xfrm>
          <a:prstGeom prst="straightConnector1"/>
          <a:ln w="57150" cap="flat" cmpd="sng"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100"/>
          <p:cNvCxnSpPr/>
          <p:nvPr/>
        </p:nvCxnSpPr>
        <p:spPr>
          <a:xfrm rot="0" flipH="1">
            <a:off x="8051165" y="3289300"/>
            <a:ext cx="1019810" cy="202565"/>
          </a:xfrm>
          <a:prstGeom prst="straightConnector1"/>
          <a:ln w="5715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101"/>
          <p:cNvCxnSpPr/>
          <p:nvPr/>
        </p:nvCxnSpPr>
        <p:spPr>
          <a:xfrm rot="0">
            <a:off x="9070340" y="3289300"/>
            <a:ext cx="1089660" cy="153035"/>
          </a:xfrm>
          <a:prstGeom prst="straightConnector1"/>
          <a:ln w="5715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도형 102"/>
          <p:cNvSpPr>
            <a:spLocks/>
          </p:cNvSpPr>
          <p:nvPr/>
        </p:nvSpPr>
        <p:spPr>
          <a:xfrm rot="0">
            <a:off x="9003665" y="3498215"/>
            <a:ext cx="217170" cy="610870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도형 103"/>
          <p:cNvSpPr>
            <a:spLocks/>
          </p:cNvSpPr>
          <p:nvPr/>
        </p:nvSpPr>
        <p:spPr>
          <a:xfrm rot="0">
            <a:off x="9451340" y="4895850"/>
            <a:ext cx="1287145" cy="38163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사용자 </a:t>
            </a:r>
            <a:r>
              <a:rPr lang="ko-KR" sz="1000">
                <a:latin typeface="맑은 고딕" charset="0"/>
                <a:ea typeface="맑은 고딕" charset="0"/>
              </a:rPr>
              <a:t>인증실패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66" name="도형 105"/>
          <p:cNvSpPr>
            <a:spLocks/>
          </p:cNvSpPr>
          <p:nvPr/>
        </p:nvSpPr>
        <p:spPr>
          <a:xfrm rot="0">
            <a:off x="3418205" y="2395855"/>
            <a:ext cx="1759585" cy="3823335"/>
          </a:xfrm>
          <a:prstGeom prst="bentConnector2"/>
          <a:ln w="38100" cap="flat" cmpd="sng"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7" name="도형 111"/>
          <p:cNvCxnSpPr/>
          <p:nvPr/>
        </p:nvCxnSpPr>
        <p:spPr>
          <a:xfrm rot="10800000" flipV="1">
            <a:off x="5689600" y="5649595"/>
            <a:ext cx="2117725" cy="783590"/>
          </a:xfrm>
          <a:prstGeom prst="bentConnector3">
            <a:avLst>
              <a:gd name="adj1" fmla="val 49995"/>
            </a:avLst>
          </a:prstGeom>
          <a:ln w="38100" cap="flat" cmpd="sng"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도형 113"/>
          <p:cNvCxnSpPr/>
          <p:nvPr/>
        </p:nvCxnSpPr>
        <p:spPr>
          <a:xfrm rot="0" flipH="1">
            <a:off x="8502650" y="4671060"/>
            <a:ext cx="608330" cy="226060"/>
          </a:xfrm>
          <a:prstGeom prst="straightConnector1"/>
          <a:ln w="38100" cap="flat" cmpd="sng"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114"/>
          <p:cNvCxnSpPr/>
          <p:nvPr/>
        </p:nvCxnSpPr>
        <p:spPr>
          <a:xfrm rot="0">
            <a:off x="9110345" y="4671060"/>
            <a:ext cx="984885" cy="225425"/>
          </a:xfrm>
          <a:prstGeom prst="straightConnector1"/>
          <a:ln w="38100" cap="flat" cmpd="sng"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텍스트 상자 134"/>
          <p:cNvSpPr txBox="1">
            <a:spLocks/>
          </p:cNvSpPr>
          <p:nvPr/>
        </p:nvSpPr>
        <p:spPr>
          <a:xfrm rot="0" flipH="1">
            <a:off x="342900" y="152400"/>
            <a:ext cx="2428240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lang="ko-KR" altLang="en-US" sz="2400" b="1"/>
              <a:t>Fl</a:t>
            </a:r>
            <a:r>
              <a:rPr lang="ko-KR" altLang="en-US" sz="2400" b="1"/>
              <a:t>ow chart</a:t>
            </a:r>
            <a:endParaRPr lang="ko-KR" altLang="en-US" sz="2400" b="1"/>
          </a:p>
        </p:txBody>
      </p:sp>
      <p:sp>
        <p:nvSpPr>
          <p:cNvPr id="71" name="도형 261"/>
          <p:cNvSpPr>
            <a:spLocks/>
          </p:cNvSpPr>
          <p:nvPr/>
        </p:nvSpPr>
        <p:spPr>
          <a:xfrm rot="0">
            <a:off x="2590800" y="927100"/>
            <a:ext cx="178435" cy="191135"/>
          </a:xfrm>
          <a:prstGeom prst="downArrow"/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2" name="도형 262"/>
          <p:cNvSpPr>
            <a:spLocks/>
          </p:cNvSpPr>
          <p:nvPr/>
        </p:nvSpPr>
        <p:spPr>
          <a:xfrm rot="0">
            <a:off x="2592705" y="1830705"/>
            <a:ext cx="178435" cy="191135"/>
          </a:xfrm>
          <a:prstGeom prst="downArrow"/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도형 263"/>
          <p:cNvSpPr>
            <a:spLocks/>
          </p:cNvSpPr>
          <p:nvPr/>
        </p:nvSpPr>
        <p:spPr>
          <a:xfrm rot="0">
            <a:off x="2590800" y="4959350"/>
            <a:ext cx="178435" cy="191135"/>
          </a:xfrm>
          <a:prstGeom prst="downArrow"/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" name="도형 264"/>
          <p:cNvSpPr>
            <a:spLocks/>
          </p:cNvSpPr>
          <p:nvPr/>
        </p:nvSpPr>
        <p:spPr>
          <a:xfrm rot="0">
            <a:off x="2592705" y="3824605"/>
            <a:ext cx="178435" cy="191135"/>
          </a:xfrm>
          <a:prstGeom prst="downArrow"/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5" name="도형 265"/>
          <p:cNvSpPr>
            <a:spLocks/>
          </p:cNvSpPr>
          <p:nvPr/>
        </p:nvSpPr>
        <p:spPr>
          <a:xfrm rot="0">
            <a:off x="2588260" y="2778760"/>
            <a:ext cx="178435" cy="191135"/>
          </a:xfrm>
          <a:prstGeom prst="downArrow"/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6" name="도형 266"/>
          <p:cNvSpPr>
            <a:spLocks/>
          </p:cNvSpPr>
          <p:nvPr/>
        </p:nvSpPr>
        <p:spPr>
          <a:xfrm rot="5400000">
            <a:off x="3797300" y="2717800"/>
            <a:ext cx="267335" cy="254635"/>
          </a:xfrm>
          <a:prstGeom prst="bentArrow"/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7" name="도형 267"/>
          <p:cNvSpPr>
            <a:spLocks/>
          </p:cNvSpPr>
          <p:nvPr/>
        </p:nvSpPr>
        <p:spPr>
          <a:xfrm rot="5400000">
            <a:off x="3797300" y="2717800"/>
            <a:ext cx="267335" cy="254635"/>
          </a:xfrm>
          <a:prstGeom prst="bentArrow"/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8" name="도형 268"/>
          <p:cNvSpPr>
            <a:spLocks/>
          </p:cNvSpPr>
          <p:nvPr/>
        </p:nvSpPr>
        <p:spPr>
          <a:xfrm rot="10800000">
            <a:off x="3799205" y="3919855"/>
            <a:ext cx="267335" cy="254635"/>
          </a:xfrm>
          <a:prstGeom prst="bentArrow"/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79" name="도형 269"/>
          <p:cNvCxnSpPr/>
          <p:nvPr/>
        </p:nvCxnSpPr>
        <p:spPr>
          <a:xfrm rot="5400000" flipH="1" flipV="1">
            <a:off x="2975610" y="1151890"/>
            <a:ext cx="4715510" cy="4335145"/>
          </a:xfrm>
          <a:prstGeom prst="bentConnector5">
            <a:avLst>
              <a:gd name="adj1" fmla="val -5398"/>
              <a:gd name="adj2" fmla="val 49968"/>
              <a:gd name="adj3" fmla="val 105366"/>
            </a:avLst>
          </a:prstGeom>
          <a:ln w="3810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도형 270"/>
          <p:cNvCxnSpPr/>
          <p:nvPr/>
        </p:nvCxnSpPr>
        <p:spPr>
          <a:xfrm rot="0" flipH="1">
            <a:off x="8051165" y="3282950"/>
            <a:ext cx="1019810" cy="202565"/>
          </a:xfrm>
          <a:prstGeom prst="straightConnector1"/>
          <a:ln w="5715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도형 271"/>
          <p:cNvCxnSpPr/>
          <p:nvPr/>
        </p:nvCxnSpPr>
        <p:spPr>
          <a:xfrm rot="0">
            <a:off x="9070340" y="3282950"/>
            <a:ext cx="1089660" cy="153035"/>
          </a:xfrm>
          <a:prstGeom prst="straightConnector1"/>
          <a:ln w="5715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도형 272"/>
          <p:cNvSpPr>
            <a:spLocks/>
          </p:cNvSpPr>
          <p:nvPr/>
        </p:nvSpPr>
        <p:spPr>
          <a:xfrm rot="0">
            <a:off x="9003665" y="3491865"/>
            <a:ext cx="217170" cy="610870"/>
          </a:xfrm>
          <a:prstGeom prst="downArrow"/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3" name="도형 273"/>
          <p:cNvSpPr>
            <a:spLocks/>
          </p:cNvSpPr>
          <p:nvPr/>
        </p:nvSpPr>
        <p:spPr>
          <a:xfrm rot="0">
            <a:off x="3418205" y="2389505"/>
            <a:ext cx="1759585" cy="3823335"/>
          </a:xfrm>
          <a:prstGeom prst="bentConnector2"/>
          <a:ln w="3810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4" name="도형 274"/>
          <p:cNvCxnSpPr/>
          <p:nvPr/>
        </p:nvCxnSpPr>
        <p:spPr>
          <a:xfrm rot="10800000" flipV="1">
            <a:off x="5689600" y="5643245"/>
            <a:ext cx="2117725" cy="783590"/>
          </a:xfrm>
          <a:prstGeom prst="bentConnector3">
            <a:avLst>
              <a:gd name="adj1" fmla="val 49995"/>
            </a:avLst>
          </a:prstGeom>
          <a:ln w="3810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도형 275"/>
          <p:cNvCxnSpPr/>
          <p:nvPr/>
        </p:nvCxnSpPr>
        <p:spPr>
          <a:xfrm rot="0" flipH="1">
            <a:off x="8502650" y="4664710"/>
            <a:ext cx="608330" cy="226060"/>
          </a:xfrm>
          <a:prstGeom prst="straightConnector1"/>
          <a:ln w="3810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도형 276"/>
          <p:cNvCxnSpPr/>
          <p:nvPr/>
        </p:nvCxnSpPr>
        <p:spPr>
          <a:xfrm rot="0">
            <a:off x="9110345" y="4664710"/>
            <a:ext cx="984885" cy="225425"/>
          </a:xfrm>
          <a:prstGeom prst="straightConnector1"/>
          <a:ln w="3810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도형 288"/>
          <p:cNvSpPr>
            <a:spLocks/>
          </p:cNvSpPr>
          <p:nvPr/>
        </p:nvSpPr>
        <p:spPr>
          <a:xfrm rot="0">
            <a:off x="7113270" y="2298700"/>
            <a:ext cx="1472565" cy="41338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습도 </a:t>
            </a:r>
            <a:r>
              <a:rPr lang="ko-KR" sz="1000">
                <a:latin typeface="맑은 고딕" charset="0"/>
                <a:ea typeface="맑은 고딕" charset="0"/>
              </a:rPr>
              <a:t>&gt; th</a:t>
            </a:r>
            <a:r>
              <a:rPr lang="ko-KR" sz="1000">
                <a:latin typeface="맑은 고딕" charset="0"/>
                <a:ea typeface="맑은 고딕" charset="0"/>
              </a:rPr>
              <a:t>r</a:t>
            </a:r>
            <a:r>
              <a:rPr lang="ko-KR" sz="1000">
                <a:latin typeface="맑은 고딕" charset="0"/>
                <a:ea typeface="맑은 고딕" charset="0"/>
              </a:rPr>
              <a:t>eshold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창문 </a:t>
            </a:r>
            <a:r>
              <a:rPr lang="ko-KR" sz="1000">
                <a:latin typeface="맑은 고딕" charset="0"/>
                <a:ea typeface="맑은 고딕" charset="0"/>
              </a:rPr>
              <a:t>ON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88" name="도형 289"/>
          <p:cNvSpPr>
            <a:spLocks/>
          </p:cNvSpPr>
          <p:nvPr/>
        </p:nvSpPr>
        <p:spPr>
          <a:xfrm rot="0">
            <a:off x="9518650" y="2317750"/>
            <a:ext cx="1207135" cy="39433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온도 </a:t>
            </a:r>
            <a:r>
              <a:rPr lang="ko-KR" sz="1000">
                <a:latin typeface="맑은 고딕" charset="0"/>
                <a:ea typeface="맑은 고딕" charset="0"/>
              </a:rPr>
              <a:t>&gt; </a:t>
            </a:r>
            <a:r>
              <a:rPr lang="ko-KR" sz="1000">
                <a:latin typeface="맑은 고딕" charset="0"/>
                <a:ea typeface="맑은 고딕" charset="0"/>
              </a:rPr>
              <a:t>t</a:t>
            </a:r>
            <a:r>
              <a:rPr lang="ko-KR" sz="1000">
                <a:latin typeface="맑은 고딕" charset="0"/>
                <a:ea typeface="맑은 고딕" charset="0"/>
              </a:rPr>
              <a:t>hre</a:t>
            </a:r>
            <a:r>
              <a:rPr lang="ko-KR" sz="1000">
                <a:latin typeface="맑은 고딕" charset="0"/>
                <a:ea typeface="맑은 고딕" charset="0"/>
              </a:rPr>
              <a:t>s</a:t>
            </a:r>
            <a:r>
              <a:rPr lang="ko-KR" sz="1000">
                <a:latin typeface="맑은 고딕" charset="0"/>
                <a:ea typeface="맑은 고딕" charset="0"/>
              </a:rPr>
              <a:t>h</a:t>
            </a:r>
            <a:r>
              <a:rPr lang="ko-KR" sz="1000">
                <a:latin typeface="맑은 고딕" charset="0"/>
                <a:ea typeface="맑은 고딕" charset="0"/>
              </a:rPr>
              <a:t>o</a:t>
            </a:r>
            <a:r>
              <a:rPr lang="ko-KR" sz="1000">
                <a:latin typeface="맑은 고딕" charset="0"/>
                <a:ea typeface="맑은 고딕" charset="0"/>
              </a:rPr>
              <a:t>ld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D</a:t>
            </a:r>
            <a:r>
              <a:rPr lang="ko-KR" sz="1000">
                <a:latin typeface="맑은 고딕" charset="0"/>
                <a:ea typeface="맑은 고딕" charset="0"/>
              </a:rPr>
              <a:t>C모터 ON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89" name="도형 290"/>
          <p:cNvSpPr>
            <a:spLocks/>
          </p:cNvSpPr>
          <p:nvPr/>
        </p:nvSpPr>
        <p:spPr>
          <a:xfrm rot="0">
            <a:off x="8480425" y="2873375"/>
            <a:ext cx="1180465" cy="41021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사용자 </a:t>
            </a:r>
            <a:r>
              <a:rPr lang="ko-KR" sz="1000">
                <a:latin typeface="맑은 고딕" charset="0"/>
                <a:ea typeface="맑은 고딕" charset="0"/>
              </a:rPr>
              <a:t>요청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90" name="도형 291"/>
          <p:cNvSpPr>
            <a:spLocks/>
          </p:cNvSpPr>
          <p:nvPr/>
        </p:nvSpPr>
        <p:spPr>
          <a:xfrm rot="0">
            <a:off x="5413375" y="2308225"/>
            <a:ext cx="1426210" cy="40386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sz="1000">
                <a:latin typeface="맑은 고딕" charset="0"/>
                <a:ea typeface="맑은 고딕" charset="0"/>
              </a:rPr>
              <a:t>조도 </a:t>
            </a:r>
            <a:r>
              <a:rPr sz="1000">
                <a:latin typeface="맑은 고딕" charset="0"/>
                <a:ea typeface="맑은 고딕" charset="0"/>
              </a:rPr>
              <a:t>&lt; </a:t>
            </a:r>
            <a:r>
              <a:rPr lang="ko-KR" sz="1000">
                <a:latin typeface="맑은 고딕" charset="0"/>
                <a:ea typeface="맑은 고딕" charset="0"/>
              </a:rPr>
              <a:t>t</a:t>
            </a:r>
            <a:r>
              <a:rPr lang="ko-KR" sz="1000">
                <a:latin typeface="맑은 고딕" charset="0"/>
                <a:ea typeface="맑은 고딕" charset="0"/>
              </a:rPr>
              <a:t>hreshold</a:t>
            </a:r>
            <a:endParaRPr lang="ko-KR" altLang="en-US" sz="1000">
              <a:latin typeface="맑은 고딕" charset="0"/>
              <a:ea typeface="맑은 고딕" charset="0"/>
            </a:endParaRPr>
          </a:p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LED </a:t>
            </a:r>
            <a:r>
              <a:rPr lang="ko-KR" sz="1000">
                <a:latin typeface="맑은 고딕" charset="0"/>
                <a:ea typeface="맑은 고딕" charset="0"/>
              </a:rPr>
              <a:t>O</a:t>
            </a:r>
            <a:r>
              <a:rPr lang="ko-KR" sz="1000">
                <a:latin typeface="맑은 고딕" charset="0"/>
                <a:ea typeface="맑은 고딕" charset="0"/>
              </a:rPr>
              <a:t>N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91" name="도형 292"/>
          <p:cNvSpPr>
            <a:spLocks/>
          </p:cNvSpPr>
          <p:nvPr/>
        </p:nvSpPr>
        <p:spPr>
          <a:xfrm rot="0">
            <a:off x="9498330" y="3435350"/>
            <a:ext cx="1322705" cy="38544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L</a:t>
            </a:r>
            <a:r>
              <a:rPr lang="ko-KR" sz="1000">
                <a:latin typeface="맑은 고딕" charset="0"/>
                <a:ea typeface="맑은 고딕" charset="0"/>
              </a:rPr>
              <a:t>ED </a:t>
            </a:r>
            <a:r>
              <a:rPr lang="ko-KR" sz="1000">
                <a:latin typeface="맑은 고딕" charset="0"/>
                <a:ea typeface="맑은 고딕" charset="0"/>
              </a:rPr>
              <a:t>점등요청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92" name="도형 293"/>
          <p:cNvSpPr>
            <a:spLocks/>
          </p:cNvSpPr>
          <p:nvPr/>
        </p:nvSpPr>
        <p:spPr>
          <a:xfrm rot="0">
            <a:off x="7396480" y="3484880"/>
            <a:ext cx="1310005" cy="40195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창문 </a:t>
            </a:r>
            <a:r>
              <a:rPr lang="ko-KR" sz="1000">
                <a:latin typeface="맑은 고딕" charset="0"/>
                <a:ea typeface="맑은 고딕" charset="0"/>
              </a:rPr>
              <a:t>개방요청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sp>
        <p:nvSpPr>
          <p:cNvPr id="93" name="도형 294"/>
          <p:cNvSpPr>
            <a:spLocks/>
          </p:cNvSpPr>
          <p:nvPr/>
        </p:nvSpPr>
        <p:spPr>
          <a:xfrm rot="0">
            <a:off x="8520430" y="4221480"/>
            <a:ext cx="1180465" cy="44386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사용자 </a:t>
            </a:r>
            <a:r>
              <a:rPr lang="ko-KR" sz="1000">
                <a:latin typeface="맑은 고딕" charset="0"/>
                <a:ea typeface="맑은 고딕" charset="0"/>
              </a:rPr>
              <a:t>중</a:t>
            </a:r>
            <a:r>
              <a:rPr lang="ko-KR" sz="1000">
                <a:latin typeface="맑은 고딕" charset="0"/>
                <a:ea typeface="맑은 고딕" charset="0"/>
              </a:rPr>
              <a:t>지요청</a:t>
            </a:r>
            <a:endParaRPr lang="ko-KR" altLang="en-US"/>
          </a:p>
        </p:txBody>
      </p:sp>
      <p:sp>
        <p:nvSpPr>
          <p:cNvPr id="94" name="도형 295"/>
          <p:cNvSpPr>
            <a:spLocks/>
          </p:cNvSpPr>
          <p:nvPr/>
        </p:nvSpPr>
        <p:spPr>
          <a:xfrm rot="0">
            <a:off x="7804150" y="4890135"/>
            <a:ext cx="1397000" cy="37465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S</a:t>
            </a:r>
            <a:r>
              <a:rPr lang="ko-KR" sz="1000">
                <a:latin typeface="맑은 고딕" charset="0"/>
                <a:ea typeface="맑은 고딕" charset="0"/>
              </a:rPr>
              <a:t>erver</a:t>
            </a:r>
            <a:r>
              <a:rPr lang="ko-KR" sz="1000">
                <a:latin typeface="맑은 고딕" charset="0"/>
                <a:ea typeface="맑은 고딕" charset="0"/>
              </a:rPr>
              <a:t> </a:t>
            </a:r>
            <a:r>
              <a:rPr lang="ko-KR" sz="1000">
                <a:latin typeface="맑은 고딕" charset="0"/>
                <a:ea typeface="맑은 고딕" charset="0"/>
              </a:rPr>
              <a:t>창문개방허용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cxnSp>
        <p:nvCxnSpPr>
          <p:cNvPr id="95" name="도형 296"/>
          <p:cNvCxnSpPr/>
          <p:nvPr/>
        </p:nvCxnSpPr>
        <p:spPr>
          <a:xfrm rot="0" flipH="1">
            <a:off x="6126480" y="2091055"/>
            <a:ext cx="1420495" cy="217805"/>
          </a:xfrm>
          <a:prstGeom prst="straightConnector1"/>
          <a:ln w="5715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도형 297"/>
          <p:cNvCxnSpPr/>
          <p:nvPr/>
        </p:nvCxnSpPr>
        <p:spPr>
          <a:xfrm rot="0">
            <a:off x="7546340" y="2091055"/>
            <a:ext cx="303530" cy="208280"/>
          </a:xfrm>
          <a:prstGeom prst="straightConnector1"/>
          <a:ln w="5715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도형 298"/>
          <p:cNvCxnSpPr/>
          <p:nvPr/>
        </p:nvCxnSpPr>
        <p:spPr>
          <a:xfrm rot="0">
            <a:off x="7546340" y="2091055"/>
            <a:ext cx="2639695" cy="240030"/>
          </a:xfrm>
          <a:prstGeom prst="straightConnector1"/>
          <a:ln w="5715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도형 299"/>
          <p:cNvCxnSpPr/>
          <p:nvPr/>
        </p:nvCxnSpPr>
        <p:spPr>
          <a:xfrm rot="0">
            <a:off x="7546340" y="2091055"/>
            <a:ext cx="3827145" cy="220980"/>
          </a:xfrm>
          <a:prstGeom prst="straightConnector1"/>
          <a:ln w="5715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도형 300"/>
          <p:cNvCxnSpPr/>
          <p:nvPr/>
        </p:nvCxnSpPr>
        <p:spPr>
          <a:xfrm rot="0" flipH="1">
            <a:off x="8051165" y="3282950"/>
            <a:ext cx="1019810" cy="202565"/>
          </a:xfrm>
          <a:prstGeom prst="straightConnector1"/>
          <a:ln w="5715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도형 301"/>
          <p:cNvCxnSpPr/>
          <p:nvPr/>
        </p:nvCxnSpPr>
        <p:spPr>
          <a:xfrm rot="0">
            <a:off x="9070340" y="3282950"/>
            <a:ext cx="1089660" cy="153035"/>
          </a:xfrm>
          <a:prstGeom prst="straightConnector1"/>
          <a:ln w="5715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도형 302"/>
          <p:cNvSpPr>
            <a:spLocks/>
          </p:cNvSpPr>
          <p:nvPr/>
        </p:nvSpPr>
        <p:spPr>
          <a:xfrm rot="0">
            <a:off x="9003665" y="3491865"/>
            <a:ext cx="217170" cy="610870"/>
          </a:xfrm>
          <a:prstGeom prst="down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2" name="도형 303"/>
          <p:cNvSpPr>
            <a:spLocks/>
          </p:cNvSpPr>
          <p:nvPr/>
        </p:nvSpPr>
        <p:spPr>
          <a:xfrm rot="0">
            <a:off x="9451340" y="4889500"/>
            <a:ext cx="1287145" cy="381635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>
              <a:lnSpc>
                <a:spcPct val="100000"/>
              </a:lnSpc>
              <a:buFontTx/>
              <a:buNone/>
            </a:pPr>
            <a:r>
              <a:rPr lang="ko-KR" sz="1000">
                <a:latin typeface="맑은 고딕" charset="0"/>
                <a:ea typeface="맑은 고딕" charset="0"/>
              </a:rPr>
              <a:t>사용자 </a:t>
            </a:r>
            <a:r>
              <a:rPr lang="ko-KR" sz="1000">
                <a:latin typeface="맑은 고딕" charset="0"/>
                <a:ea typeface="맑은 고딕" charset="0"/>
              </a:rPr>
              <a:t>인증실패</a:t>
            </a:r>
            <a:endParaRPr lang="ko-KR" altLang="en-US" sz="1000">
              <a:latin typeface="맑은 고딕" charset="0"/>
              <a:ea typeface="맑은 고딕" charset="0"/>
            </a:endParaRPr>
          </a:p>
        </p:txBody>
      </p:sp>
      <p:cxnSp>
        <p:nvCxnSpPr>
          <p:cNvPr id="103" name="도형 304"/>
          <p:cNvCxnSpPr/>
          <p:nvPr/>
        </p:nvCxnSpPr>
        <p:spPr>
          <a:xfrm rot="0" flipH="1">
            <a:off x="8502650" y="4664710"/>
            <a:ext cx="608330" cy="226060"/>
          </a:xfrm>
          <a:prstGeom prst="straightConnector1"/>
          <a:ln w="3810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도형 305"/>
          <p:cNvCxnSpPr/>
          <p:nvPr/>
        </p:nvCxnSpPr>
        <p:spPr>
          <a:xfrm rot="0">
            <a:off x="9110345" y="4664710"/>
            <a:ext cx="984885" cy="225425"/>
          </a:xfrm>
          <a:prstGeom prst="straightConnector1"/>
          <a:ln w="3810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도형 306"/>
          <p:cNvCxnSpPr/>
          <p:nvPr/>
        </p:nvCxnSpPr>
        <p:spPr>
          <a:xfrm rot="5400000" flipH="1" flipV="1">
            <a:off x="2975610" y="1145540"/>
            <a:ext cx="4715510" cy="4335145"/>
          </a:xfrm>
          <a:prstGeom prst="bentConnector5">
            <a:avLst>
              <a:gd name="adj1" fmla="val -5398"/>
              <a:gd name="adj2" fmla="val 49968"/>
              <a:gd name="adj3" fmla="val 105366"/>
            </a:avLst>
          </a:prstGeom>
          <a:ln w="3810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도형 307"/>
          <p:cNvCxnSpPr/>
          <p:nvPr/>
        </p:nvCxnSpPr>
        <p:spPr>
          <a:xfrm rot="0" flipH="1">
            <a:off x="8051165" y="3276600"/>
            <a:ext cx="1019810" cy="202565"/>
          </a:xfrm>
          <a:prstGeom prst="straightConnector1"/>
          <a:ln w="5715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도형 308"/>
          <p:cNvCxnSpPr/>
          <p:nvPr/>
        </p:nvCxnSpPr>
        <p:spPr>
          <a:xfrm rot="0" flipH="1">
            <a:off x="8051165" y="3276600"/>
            <a:ext cx="1019810" cy="202565"/>
          </a:xfrm>
          <a:prstGeom prst="straightConnector1"/>
          <a:ln w="5715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도형 309"/>
          <p:cNvCxnSpPr/>
          <p:nvPr/>
        </p:nvCxnSpPr>
        <p:spPr>
          <a:xfrm rot="0">
            <a:off x="9070340" y="3276600"/>
            <a:ext cx="1089660" cy="153035"/>
          </a:xfrm>
          <a:prstGeom prst="straightConnector1"/>
          <a:ln w="5715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도형 310"/>
          <p:cNvCxnSpPr/>
          <p:nvPr/>
        </p:nvCxnSpPr>
        <p:spPr>
          <a:xfrm rot="0">
            <a:off x="9070340" y="3276600"/>
            <a:ext cx="1089660" cy="153035"/>
          </a:xfrm>
          <a:prstGeom prst="straightConnector1"/>
          <a:ln w="5715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도형 311"/>
          <p:cNvSpPr>
            <a:spLocks/>
          </p:cNvSpPr>
          <p:nvPr/>
        </p:nvSpPr>
        <p:spPr>
          <a:xfrm rot="0">
            <a:off x="9003665" y="3485515"/>
            <a:ext cx="217170" cy="610870"/>
          </a:xfrm>
          <a:prstGeom prst="downArrow"/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1" name="도형 312"/>
          <p:cNvCxnSpPr/>
          <p:nvPr/>
        </p:nvCxnSpPr>
        <p:spPr>
          <a:xfrm rot="10800000" flipV="1">
            <a:off x="5689600" y="5636895"/>
            <a:ext cx="2117725" cy="783590"/>
          </a:xfrm>
          <a:prstGeom prst="bentConnector3">
            <a:avLst>
              <a:gd name="adj1" fmla="val 49995"/>
            </a:avLst>
          </a:prstGeom>
          <a:ln w="3810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도형 313"/>
          <p:cNvCxnSpPr/>
          <p:nvPr/>
        </p:nvCxnSpPr>
        <p:spPr>
          <a:xfrm rot="0" flipH="1">
            <a:off x="8502650" y="4658360"/>
            <a:ext cx="608330" cy="226060"/>
          </a:xfrm>
          <a:prstGeom prst="straightConnector1"/>
          <a:ln w="3810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도형 314"/>
          <p:cNvCxnSpPr/>
          <p:nvPr/>
        </p:nvCxnSpPr>
        <p:spPr>
          <a:xfrm rot="0" flipH="1">
            <a:off x="8502650" y="4658360"/>
            <a:ext cx="608330" cy="226060"/>
          </a:xfrm>
          <a:prstGeom prst="straightConnector1"/>
          <a:ln w="3810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도형 315"/>
          <p:cNvCxnSpPr/>
          <p:nvPr/>
        </p:nvCxnSpPr>
        <p:spPr>
          <a:xfrm rot="0">
            <a:off x="9110345" y="4658360"/>
            <a:ext cx="984885" cy="225425"/>
          </a:xfrm>
          <a:prstGeom prst="straightConnector1"/>
          <a:ln w="3810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도형 316"/>
          <p:cNvCxnSpPr/>
          <p:nvPr/>
        </p:nvCxnSpPr>
        <p:spPr>
          <a:xfrm rot="0">
            <a:off x="9110345" y="4658360"/>
            <a:ext cx="984885" cy="225425"/>
          </a:xfrm>
          <a:prstGeom prst="straightConnector1"/>
          <a:ln w="38100" cap="flat" cmpd="sng">
            <a:solidFill>
              <a:srgbClr val="4472C4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5</Pages>
  <Paragraphs>73</Paragraphs>
  <Words>226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황정태</dc:creator>
  <cp:lastModifiedBy>hjy6809</cp:lastModifiedBy>
  <cp:version>10.105.277.55893</cp:version>
  <dcterms:modified xsi:type="dcterms:W3CDTF">2025-05-27T12:15:34Z</dcterms:modified>
</cp:coreProperties>
</file>