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9" r:id="rId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2" autoAdjust="0"/>
    <p:restoredTop sz="93925" autoAdjust="0"/>
  </p:normalViewPr>
  <p:slideViewPr>
    <p:cSldViewPr snapToGrid="0">
      <p:cViewPr varScale="1">
        <p:scale>
          <a:sx n="67" d="100"/>
          <a:sy n="67" d="100"/>
        </p:scale>
        <p:origin x="12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3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71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2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88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02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44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58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8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56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33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71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043C2-6360-4342-A6E0-CAD964DE4C33}" type="datetimeFigureOut">
              <a:rPr lang="ko-KR" altLang="en-US" smtClean="0"/>
              <a:t>2025-05-28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A5B5D-C363-46BA-AB4E-590EE16AEB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6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3610FCE-263F-3DD3-D7A2-DD7E439C3DA7}"/>
              </a:ext>
            </a:extLst>
          </p:cNvPr>
          <p:cNvCxnSpPr>
            <a:cxnSpLocks/>
          </p:cNvCxnSpPr>
          <p:nvPr/>
        </p:nvCxnSpPr>
        <p:spPr>
          <a:xfrm>
            <a:off x="4198112" y="566928"/>
            <a:ext cx="0" cy="6187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6F13DC2-3143-C925-F887-7FDC5A04A3FF}"/>
              </a:ext>
            </a:extLst>
          </p:cNvPr>
          <p:cNvCxnSpPr>
            <a:cxnSpLocks/>
          </p:cNvCxnSpPr>
          <p:nvPr/>
        </p:nvCxnSpPr>
        <p:spPr>
          <a:xfrm>
            <a:off x="414528" y="566928"/>
            <a:ext cx="0" cy="6187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F045671-7B23-9B18-6D29-D186D48341AC}"/>
              </a:ext>
            </a:extLst>
          </p:cNvPr>
          <p:cNvCxnSpPr>
            <a:cxnSpLocks/>
          </p:cNvCxnSpPr>
          <p:nvPr/>
        </p:nvCxnSpPr>
        <p:spPr>
          <a:xfrm>
            <a:off x="11765280" y="566928"/>
            <a:ext cx="0" cy="6187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5858CE4-4590-58A8-7874-FB8D94E77597}"/>
              </a:ext>
            </a:extLst>
          </p:cNvPr>
          <p:cNvCxnSpPr>
            <a:cxnSpLocks/>
          </p:cNvCxnSpPr>
          <p:nvPr/>
        </p:nvCxnSpPr>
        <p:spPr>
          <a:xfrm>
            <a:off x="7981696" y="566928"/>
            <a:ext cx="0" cy="61874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1581D4A-0482-3365-15D7-29A00EC10C48}"/>
              </a:ext>
            </a:extLst>
          </p:cNvPr>
          <p:cNvSpPr txBox="1"/>
          <p:nvPr/>
        </p:nvSpPr>
        <p:spPr>
          <a:xfrm>
            <a:off x="18528" y="197596"/>
            <a:ext cx="7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CCU</a:t>
            </a:r>
            <a:endParaRPr lang="ko-KR" alt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0537FA-BAB1-368B-94E3-74DE6AE15C45}"/>
              </a:ext>
            </a:extLst>
          </p:cNvPr>
          <p:cNvSpPr txBox="1"/>
          <p:nvPr/>
        </p:nvSpPr>
        <p:spPr>
          <a:xfrm>
            <a:off x="3802112" y="197596"/>
            <a:ext cx="7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Server</a:t>
            </a:r>
            <a:endParaRPr lang="ko-KR" alt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B6BDAE-11FD-E218-A659-C1E50775BF0D}"/>
              </a:ext>
            </a:extLst>
          </p:cNvPr>
          <p:cNvSpPr txBox="1"/>
          <p:nvPr/>
        </p:nvSpPr>
        <p:spPr>
          <a:xfrm>
            <a:off x="7585696" y="197596"/>
            <a:ext cx="7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MCU</a:t>
            </a:r>
            <a:endParaRPr lang="ko-KR" alt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7283981-197C-A422-2319-6B39210A63BD}"/>
              </a:ext>
            </a:extLst>
          </p:cNvPr>
          <p:cNvSpPr txBox="1"/>
          <p:nvPr/>
        </p:nvSpPr>
        <p:spPr>
          <a:xfrm>
            <a:off x="11369280" y="197596"/>
            <a:ext cx="792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User</a:t>
            </a:r>
            <a:endParaRPr lang="ko-KR" altLang="en-US" b="1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DB0F082-3391-3F1B-AB6B-1C49CD4C644A}"/>
              </a:ext>
            </a:extLst>
          </p:cNvPr>
          <p:cNvCxnSpPr/>
          <p:nvPr/>
        </p:nvCxnSpPr>
        <p:spPr>
          <a:xfrm flipH="1">
            <a:off x="4198112" y="1211580"/>
            <a:ext cx="756716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9DABA6-25EC-C358-A891-4332A6FF1899}"/>
              </a:ext>
            </a:extLst>
          </p:cNvPr>
          <p:cNvSpPr txBox="1"/>
          <p:nvPr/>
        </p:nvSpPr>
        <p:spPr>
          <a:xfrm>
            <a:off x="9204010" y="1211579"/>
            <a:ext cx="1338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</a:t>
            </a:r>
            <a:r>
              <a:rPr lang="ko-KR" altLang="en-US" sz="1400" dirty="0"/>
              <a:t>할당 요청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D91FCF33-B4E0-4C17-06E9-4037565E9343}"/>
              </a:ext>
            </a:extLst>
          </p:cNvPr>
          <p:cNvCxnSpPr>
            <a:cxnSpLocks/>
          </p:cNvCxnSpPr>
          <p:nvPr/>
        </p:nvCxnSpPr>
        <p:spPr>
          <a:xfrm>
            <a:off x="4198112" y="1634490"/>
            <a:ext cx="756716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25BBA9-4442-15FE-E472-993582BCCC8C}"/>
              </a:ext>
            </a:extLst>
          </p:cNvPr>
          <p:cNvSpPr txBox="1"/>
          <p:nvPr/>
        </p:nvSpPr>
        <p:spPr>
          <a:xfrm>
            <a:off x="5166350" y="1634490"/>
            <a:ext cx="1847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</a:t>
            </a:r>
            <a:r>
              <a:rPr lang="ko-KR" altLang="en-US" sz="1400" dirty="0"/>
              <a:t>번호 제공 </a:t>
            </a:r>
            <a:r>
              <a:rPr lang="en-US" altLang="ko-KR" sz="1400" dirty="0"/>
              <a:t>(</a:t>
            </a:r>
            <a:r>
              <a:rPr lang="ko-KR" altLang="en-US" sz="1400" dirty="0"/>
              <a:t>할당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138458F-60C3-A986-B82C-BD1675FA6734}"/>
              </a:ext>
            </a:extLst>
          </p:cNvPr>
          <p:cNvCxnSpPr>
            <a:cxnSpLocks/>
          </p:cNvCxnSpPr>
          <p:nvPr/>
        </p:nvCxnSpPr>
        <p:spPr>
          <a:xfrm flipH="1">
            <a:off x="414528" y="2057400"/>
            <a:ext cx="379577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57B2105-D0E5-6EF1-27B6-40B4156F9AD3}"/>
              </a:ext>
            </a:extLst>
          </p:cNvPr>
          <p:cNvSpPr txBox="1"/>
          <p:nvPr/>
        </p:nvSpPr>
        <p:spPr>
          <a:xfrm>
            <a:off x="1649033" y="2057399"/>
            <a:ext cx="939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</a:t>
            </a:r>
            <a:r>
              <a:rPr lang="ko-KR" altLang="en-US" sz="1400" dirty="0"/>
              <a:t>시작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9DD1CB45-A11D-D2AD-D460-613B801A38F7}"/>
              </a:ext>
            </a:extLst>
          </p:cNvPr>
          <p:cNvCxnSpPr>
            <a:cxnSpLocks/>
          </p:cNvCxnSpPr>
          <p:nvPr/>
        </p:nvCxnSpPr>
        <p:spPr>
          <a:xfrm flipH="1">
            <a:off x="414528" y="850499"/>
            <a:ext cx="3795775" cy="0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2919E24-49A3-2DF1-7692-575823488025}"/>
              </a:ext>
            </a:extLst>
          </p:cNvPr>
          <p:cNvSpPr txBox="1"/>
          <p:nvPr/>
        </p:nvSpPr>
        <p:spPr>
          <a:xfrm>
            <a:off x="1559264" y="850498"/>
            <a:ext cx="1119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Cage </a:t>
            </a:r>
            <a:r>
              <a:rPr lang="ko-KR" altLang="en-US" sz="1400" dirty="0"/>
              <a:t>초기화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19DB7EB-3C58-AA21-4F55-9E29F807B469}"/>
              </a:ext>
            </a:extLst>
          </p:cNvPr>
          <p:cNvCxnSpPr/>
          <p:nvPr/>
        </p:nvCxnSpPr>
        <p:spPr>
          <a:xfrm flipH="1">
            <a:off x="4198112" y="2491740"/>
            <a:ext cx="75671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95C36AB-50E8-E480-533E-05F8D0718BB0}"/>
              </a:ext>
            </a:extLst>
          </p:cNvPr>
          <p:cNvSpPr txBox="1"/>
          <p:nvPr/>
        </p:nvSpPr>
        <p:spPr>
          <a:xfrm>
            <a:off x="8208160" y="2491739"/>
            <a:ext cx="3330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Control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 err="1"/>
              <a:t>온습도</a:t>
            </a:r>
            <a:r>
              <a:rPr lang="en-US" altLang="ko-KR" sz="1400" dirty="0"/>
              <a:t>, </a:t>
            </a:r>
            <a:r>
              <a:rPr lang="ko-KR" altLang="en-US" sz="1400" dirty="0"/>
              <a:t>조도 </a:t>
            </a:r>
            <a:r>
              <a:rPr lang="en-US" altLang="ko-KR" sz="1400" dirty="0"/>
              <a:t>Status (Get)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선풍기</a:t>
            </a:r>
            <a:r>
              <a:rPr lang="en-US" altLang="ko-KR" sz="1400" dirty="0"/>
              <a:t>, </a:t>
            </a:r>
            <a:r>
              <a:rPr lang="ko-KR" altLang="en-US" sz="1400" dirty="0"/>
              <a:t>창문</a:t>
            </a:r>
            <a:r>
              <a:rPr lang="en-US" altLang="ko-KR" sz="1400" dirty="0"/>
              <a:t>, </a:t>
            </a:r>
            <a:r>
              <a:rPr lang="ko-KR" altLang="en-US" sz="1400" dirty="0"/>
              <a:t>내부 조명 </a:t>
            </a:r>
            <a:r>
              <a:rPr lang="en-US" altLang="ko-KR" sz="1400" dirty="0"/>
              <a:t>Status (Get)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선풍기</a:t>
            </a:r>
            <a:r>
              <a:rPr lang="en-US" altLang="ko-KR" sz="1400" dirty="0"/>
              <a:t>, </a:t>
            </a:r>
            <a:r>
              <a:rPr lang="ko-KR" altLang="en-US" sz="1400" dirty="0"/>
              <a:t>창문</a:t>
            </a:r>
            <a:r>
              <a:rPr lang="en-US" altLang="ko-KR" sz="1400" dirty="0"/>
              <a:t>, </a:t>
            </a:r>
            <a:r>
              <a:rPr lang="ko-KR" altLang="en-US" sz="1400" dirty="0"/>
              <a:t>내부 조명</a:t>
            </a:r>
            <a:r>
              <a:rPr lang="en-US" altLang="ko-KR" sz="1400" dirty="0"/>
              <a:t>, </a:t>
            </a:r>
            <a:r>
              <a:rPr lang="ko-KR" altLang="en-US" sz="1400" dirty="0"/>
              <a:t>문 </a:t>
            </a:r>
            <a:r>
              <a:rPr lang="en-US" altLang="ko-KR" sz="1400" dirty="0"/>
              <a:t>Control (Set)</a:t>
            </a:r>
            <a:endParaRPr lang="ko-KR" altLang="en-US" sz="1400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44B305F5-5B49-49D1-B46E-41F1B7380899}"/>
              </a:ext>
            </a:extLst>
          </p:cNvPr>
          <p:cNvCxnSpPr>
            <a:cxnSpLocks/>
          </p:cNvCxnSpPr>
          <p:nvPr/>
        </p:nvCxnSpPr>
        <p:spPr>
          <a:xfrm flipH="1">
            <a:off x="414528" y="2903221"/>
            <a:ext cx="379577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A3BCC2F-0018-7992-682D-02EFEAB101D4}"/>
              </a:ext>
            </a:extLst>
          </p:cNvPr>
          <p:cNvSpPr txBox="1"/>
          <p:nvPr/>
        </p:nvSpPr>
        <p:spPr>
          <a:xfrm>
            <a:off x="1458338" y="2903220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User</a:t>
            </a:r>
            <a:r>
              <a:rPr lang="ko-KR" altLang="en-US" sz="1400" dirty="0"/>
              <a:t> 명령 전달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EF633CA-6ADD-6084-5A75-87EB8A9C33C2}"/>
              </a:ext>
            </a:extLst>
          </p:cNvPr>
          <p:cNvCxnSpPr>
            <a:cxnSpLocks/>
          </p:cNvCxnSpPr>
          <p:nvPr/>
        </p:nvCxnSpPr>
        <p:spPr>
          <a:xfrm>
            <a:off x="4198112" y="3576576"/>
            <a:ext cx="756716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6824356-2E76-C105-7943-A10FD89C0060}"/>
              </a:ext>
            </a:extLst>
          </p:cNvPr>
          <p:cNvSpPr txBox="1"/>
          <p:nvPr/>
        </p:nvSpPr>
        <p:spPr>
          <a:xfrm>
            <a:off x="5100695" y="3576576"/>
            <a:ext cx="1990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DB</a:t>
            </a:r>
            <a:r>
              <a:rPr lang="ko-KR" altLang="en-US" sz="1400" dirty="0"/>
              <a:t>에서 </a:t>
            </a:r>
            <a:r>
              <a:rPr lang="en-US" altLang="ko-KR" sz="1400" dirty="0"/>
              <a:t>CCU Status </a:t>
            </a:r>
            <a:r>
              <a:rPr lang="ko-KR" altLang="en-US" sz="1400" dirty="0"/>
              <a:t>전달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CE6D8CC-ED3B-8A26-59A6-684DBAF5859C}"/>
              </a:ext>
            </a:extLst>
          </p:cNvPr>
          <p:cNvCxnSpPr>
            <a:cxnSpLocks/>
          </p:cNvCxnSpPr>
          <p:nvPr/>
        </p:nvCxnSpPr>
        <p:spPr>
          <a:xfrm flipH="1">
            <a:off x="4173731" y="4136861"/>
            <a:ext cx="379577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B4027E1-A61B-3F2E-55E8-7600236920C6}"/>
              </a:ext>
            </a:extLst>
          </p:cNvPr>
          <p:cNvSpPr txBox="1"/>
          <p:nvPr/>
        </p:nvSpPr>
        <p:spPr>
          <a:xfrm>
            <a:off x="5420427" y="4136860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Data </a:t>
            </a:r>
            <a:r>
              <a:rPr lang="ko-KR" altLang="en-US" sz="1400" dirty="0"/>
              <a:t>요청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45738E5-81E5-18A6-6024-36DF13326C10}"/>
              </a:ext>
            </a:extLst>
          </p:cNvPr>
          <p:cNvCxnSpPr>
            <a:cxnSpLocks/>
          </p:cNvCxnSpPr>
          <p:nvPr/>
        </p:nvCxnSpPr>
        <p:spPr>
          <a:xfrm>
            <a:off x="4198112" y="4661412"/>
            <a:ext cx="3783584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B775AB-8324-A473-5933-015BE1ED5D15}"/>
              </a:ext>
            </a:extLst>
          </p:cNvPr>
          <p:cNvSpPr txBox="1"/>
          <p:nvPr/>
        </p:nvSpPr>
        <p:spPr>
          <a:xfrm>
            <a:off x="5440353" y="4661412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</a:t>
            </a:r>
            <a:r>
              <a:rPr lang="en-US" altLang="ko-KR" sz="1400"/>
              <a:t>Data </a:t>
            </a:r>
            <a:r>
              <a:rPr lang="ko-KR" altLang="en-US" sz="1400" dirty="0"/>
              <a:t>전송</a:t>
            </a: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176F3AE-040C-D9FB-3885-AD9D8C6D5FBF}"/>
              </a:ext>
            </a:extLst>
          </p:cNvPr>
          <p:cNvCxnSpPr>
            <a:cxnSpLocks/>
          </p:cNvCxnSpPr>
          <p:nvPr/>
        </p:nvCxnSpPr>
        <p:spPr>
          <a:xfrm flipH="1">
            <a:off x="4173731" y="5183338"/>
            <a:ext cx="379577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B677B1B-2B2B-6309-22C1-9DA19AE8E3D3}"/>
              </a:ext>
            </a:extLst>
          </p:cNvPr>
          <p:cNvSpPr txBox="1"/>
          <p:nvPr/>
        </p:nvSpPr>
        <p:spPr>
          <a:xfrm>
            <a:off x="5420427" y="5183337"/>
            <a:ext cx="1520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Control </a:t>
            </a:r>
            <a:r>
              <a:rPr lang="ko-KR" altLang="en-US" sz="1400" dirty="0"/>
              <a:t>요청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440A790-0617-BAE2-91C0-82FB1CA98614}"/>
              </a:ext>
            </a:extLst>
          </p:cNvPr>
          <p:cNvCxnSpPr>
            <a:cxnSpLocks/>
          </p:cNvCxnSpPr>
          <p:nvPr/>
        </p:nvCxnSpPr>
        <p:spPr>
          <a:xfrm flipH="1">
            <a:off x="414528" y="5612131"/>
            <a:ext cx="3795775" cy="0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F2EE3E5-5ACA-BE5F-F198-687E675A0AFB}"/>
              </a:ext>
            </a:extLst>
          </p:cNvPr>
          <p:cNvSpPr txBox="1"/>
          <p:nvPr/>
        </p:nvSpPr>
        <p:spPr>
          <a:xfrm>
            <a:off x="1484913" y="5612130"/>
            <a:ext cx="1655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Cage Sensor Control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01198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913EA-72A6-8BE8-B32B-AB56F232E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1A260D-96FC-1AC0-D810-80014CF8CD95}"/>
              </a:ext>
            </a:extLst>
          </p:cNvPr>
          <p:cNvSpPr txBox="1"/>
          <p:nvPr/>
        </p:nvSpPr>
        <p:spPr>
          <a:xfrm>
            <a:off x="4542529" y="2736502"/>
            <a:ext cx="31069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제작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황정태</a:t>
            </a:r>
            <a:endParaRPr lang="en-US" altLang="ko-KR" sz="2800" dirty="0"/>
          </a:p>
          <a:p>
            <a:r>
              <a:rPr lang="ko-KR" altLang="en-US" sz="2800" dirty="0"/>
              <a:t>날짜 </a:t>
            </a:r>
            <a:r>
              <a:rPr lang="en-US" altLang="ko-KR" sz="2800" dirty="0"/>
              <a:t>: 2025-05-28</a:t>
            </a:r>
          </a:p>
          <a:p>
            <a:r>
              <a:rPr lang="ko-KR" altLang="en-US" sz="2800" dirty="0"/>
              <a:t>버전 </a:t>
            </a:r>
            <a:r>
              <a:rPr lang="en-US" altLang="ko-KR" sz="2800" dirty="0"/>
              <a:t>: v1.0.0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9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</TotalTime>
  <Words>80</Words>
  <Application>Microsoft Office PowerPoint</Application>
  <PresentationFormat>와이드스크린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INTEL 29</dc:creator>
  <cp:lastModifiedBy>INTEL 29</cp:lastModifiedBy>
  <cp:revision>12</cp:revision>
  <dcterms:created xsi:type="dcterms:W3CDTF">2025-05-28T09:03:31Z</dcterms:created>
  <dcterms:modified xsi:type="dcterms:W3CDTF">2025-05-28T11:00:37Z</dcterms:modified>
</cp:coreProperties>
</file>