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3925" autoAdjust="0"/>
  </p:normalViewPr>
  <p:slideViewPr>
    <p:cSldViewPr snapToGrid="0">
      <p:cViewPr>
        <p:scale>
          <a:sx n="100" d="100"/>
          <a:sy n="100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3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3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43C2-6360-4342-A6E0-CAD964DE4C3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610FCE-263F-3DD3-D7A2-DD7E439C3DA7}"/>
              </a:ext>
            </a:extLst>
          </p:cNvPr>
          <p:cNvCxnSpPr>
            <a:cxnSpLocks/>
          </p:cNvCxnSpPr>
          <p:nvPr/>
        </p:nvCxnSpPr>
        <p:spPr>
          <a:xfrm>
            <a:off x="4198112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F13DC2-3143-C925-F887-7FDC5A04A3FF}"/>
              </a:ext>
            </a:extLst>
          </p:cNvPr>
          <p:cNvCxnSpPr>
            <a:cxnSpLocks/>
          </p:cNvCxnSpPr>
          <p:nvPr/>
        </p:nvCxnSpPr>
        <p:spPr>
          <a:xfrm>
            <a:off x="414528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F045671-7B23-9B18-6D29-D186D48341AC}"/>
              </a:ext>
            </a:extLst>
          </p:cNvPr>
          <p:cNvCxnSpPr>
            <a:cxnSpLocks/>
          </p:cNvCxnSpPr>
          <p:nvPr/>
        </p:nvCxnSpPr>
        <p:spPr>
          <a:xfrm>
            <a:off x="11765280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58CE4-4590-58A8-7874-FB8D94E77597}"/>
              </a:ext>
            </a:extLst>
          </p:cNvPr>
          <p:cNvCxnSpPr>
            <a:cxnSpLocks/>
          </p:cNvCxnSpPr>
          <p:nvPr/>
        </p:nvCxnSpPr>
        <p:spPr>
          <a:xfrm>
            <a:off x="7981696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581D4A-0482-3365-15D7-29A00EC10C48}"/>
              </a:ext>
            </a:extLst>
          </p:cNvPr>
          <p:cNvSpPr txBox="1"/>
          <p:nvPr/>
        </p:nvSpPr>
        <p:spPr>
          <a:xfrm>
            <a:off x="18528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CCU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0537FA-BAB1-368B-94E3-74DE6AE15C45}"/>
              </a:ext>
            </a:extLst>
          </p:cNvPr>
          <p:cNvSpPr txBox="1"/>
          <p:nvPr/>
        </p:nvSpPr>
        <p:spPr>
          <a:xfrm>
            <a:off x="3802112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6BDAE-11FD-E218-A659-C1E50775BF0D}"/>
              </a:ext>
            </a:extLst>
          </p:cNvPr>
          <p:cNvSpPr txBox="1"/>
          <p:nvPr/>
        </p:nvSpPr>
        <p:spPr>
          <a:xfrm>
            <a:off x="7585696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MCU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83981-197C-A422-2319-6B39210A63BD}"/>
              </a:ext>
            </a:extLst>
          </p:cNvPr>
          <p:cNvSpPr txBox="1"/>
          <p:nvPr/>
        </p:nvSpPr>
        <p:spPr>
          <a:xfrm>
            <a:off x="11369280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B0F082-3391-3F1B-AB6B-1C49CD4C644A}"/>
              </a:ext>
            </a:extLst>
          </p:cNvPr>
          <p:cNvCxnSpPr/>
          <p:nvPr/>
        </p:nvCxnSpPr>
        <p:spPr>
          <a:xfrm flipH="1">
            <a:off x="4198112" y="1287836"/>
            <a:ext cx="756716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9DABA6-25EC-C358-A891-4332A6FF1899}"/>
              </a:ext>
            </a:extLst>
          </p:cNvPr>
          <p:cNvSpPr txBox="1"/>
          <p:nvPr/>
        </p:nvSpPr>
        <p:spPr>
          <a:xfrm>
            <a:off x="9204010" y="1287835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할당 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1FCF33-B4E0-4C17-06E9-4037565E9343}"/>
              </a:ext>
            </a:extLst>
          </p:cNvPr>
          <p:cNvCxnSpPr>
            <a:cxnSpLocks/>
          </p:cNvCxnSpPr>
          <p:nvPr/>
        </p:nvCxnSpPr>
        <p:spPr>
          <a:xfrm>
            <a:off x="4198112" y="1710746"/>
            <a:ext cx="756716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25BBA9-4442-15FE-E472-993582BCCC8C}"/>
              </a:ext>
            </a:extLst>
          </p:cNvPr>
          <p:cNvSpPr txBox="1"/>
          <p:nvPr/>
        </p:nvSpPr>
        <p:spPr>
          <a:xfrm>
            <a:off x="5166350" y="1710746"/>
            <a:ext cx="18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번호 제공 </a:t>
            </a:r>
            <a:r>
              <a:rPr lang="en-US" altLang="ko-KR" sz="1400" dirty="0"/>
              <a:t>(</a:t>
            </a:r>
            <a:r>
              <a:rPr lang="ko-KR" altLang="en-US" sz="1400" dirty="0"/>
              <a:t>할당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38458F-60C3-A986-B82C-BD1675FA6734}"/>
              </a:ext>
            </a:extLst>
          </p:cNvPr>
          <p:cNvCxnSpPr>
            <a:cxnSpLocks/>
          </p:cNvCxnSpPr>
          <p:nvPr/>
        </p:nvCxnSpPr>
        <p:spPr>
          <a:xfrm flipH="1">
            <a:off x="414528" y="2133656"/>
            <a:ext cx="379577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7B2105-D0E5-6EF1-27B6-40B4156F9AD3}"/>
              </a:ext>
            </a:extLst>
          </p:cNvPr>
          <p:cNvSpPr txBox="1"/>
          <p:nvPr/>
        </p:nvSpPr>
        <p:spPr>
          <a:xfrm>
            <a:off x="1649033" y="2133655"/>
            <a:ext cx="93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시작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DD1CB45-A11D-D2AD-D460-613B801A38F7}"/>
              </a:ext>
            </a:extLst>
          </p:cNvPr>
          <p:cNvCxnSpPr>
            <a:cxnSpLocks/>
          </p:cNvCxnSpPr>
          <p:nvPr/>
        </p:nvCxnSpPr>
        <p:spPr>
          <a:xfrm flipH="1">
            <a:off x="414528" y="850499"/>
            <a:ext cx="379577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919E24-49A3-2DF1-7692-575823488025}"/>
              </a:ext>
            </a:extLst>
          </p:cNvPr>
          <p:cNvSpPr txBox="1"/>
          <p:nvPr/>
        </p:nvSpPr>
        <p:spPr>
          <a:xfrm>
            <a:off x="1559264" y="850498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Cage </a:t>
            </a:r>
            <a:r>
              <a:rPr lang="ko-KR" altLang="en-US" sz="1400" dirty="0"/>
              <a:t>초기화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9DB7EB-3C58-AA21-4F55-9E29F807B469}"/>
              </a:ext>
            </a:extLst>
          </p:cNvPr>
          <p:cNvCxnSpPr/>
          <p:nvPr/>
        </p:nvCxnSpPr>
        <p:spPr>
          <a:xfrm flipH="1">
            <a:off x="4198112" y="2803827"/>
            <a:ext cx="75671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5C36AB-50E8-E480-533E-05F8D0718BB0}"/>
              </a:ext>
            </a:extLst>
          </p:cNvPr>
          <p:cNvSpPr txBox="1"/>
          <p:nvPr/>
        </p:nvSpPr>
        <p:spPr>
          <a:xfrm>
            <a:off x="8208160" y="2803826"/>
            <a:ext cx="3330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Control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r>
              <a:rPr lang="en-US" altLang="ko-KR" sz="1400" dirty="0"/>
              <a:t>, </a:t>
            </a:r>
            <a:r>
              <a:rPr lang="ko-KR" altLang="en-US" sz="1400" dirty="0"/>
              <a:t>조도 </a:t>
            </a:r>
            <a:r>
              <a:rPr lang="en-US" altLang="ko-KR" sz="1400" dirty="0"/>
              <a:t>Status (Get)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선풍기</a:t>
            </a:r>
            <a:r>
              <a:rPr lang="en-US" altLang="ko-KR" sz="1400" dirty="0"/>
              <a:t>, </a:t>
            </a:r>
            <a:r>
              <a:rPr lang="ko-KR" altLang="en-US" sz="1400" dirty="0"/>
              <a:t>창문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조명 </a:t>
            </a:r>
            <a:r>
              <a:rPr lang="en-US" altLang="ko-KR" sz="1400" dirty="0"/>
              <a:t>Status (Get)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선풍기</a:t>
            </a:r>
            <a:r>
              <a:rPr lang="en-US" altLang="ko-KR" sz="1400" dirty="0"/>
              <a:t>, </a:t>
            </a:r>
            <a:r>
              <a:rPr lang="ko-KR" altLang="en-US" sz="1400" dirty="0"/>
              <a:t>창문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조명</a:t>
            </a:r>
            <a:r>
              <a:rPr lang="en-US" altLang="ko-KR" sz="1400" dirty="0"/>
              <a:t>, </a:t>
            </a:r>
            <a:r>
              <a:rPr lang="ko-KR" altLang="en-US" sz="1400" dirty="0"/>
              <a:t>문 </a:t>
            </a:r>
            <a:r>
              <a:rPr lang="en-US" altLang="ko-KR" sz="1400" dirty="0"/>
              <a:t>Control (Set)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4B305F5-5B49-49D1-B46E-41F1B7380899}"/>
              </a:ext>
            </a:extLst>
          </p:cNvPr>
          <p:cNvCxnSpPr>
            <a:cxnSpLocks/>
          </p:cNvCxnSpPr>
          <p:nvPr/>
        </p:nvCxnSpPr>
        <p:spPr>
          <a:xfrm flipH="1">
            <a:off x="414528" y="3215308"/>
            <a:ext cx="379577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3BCC2F-0018-7992-682D-02EFEAB101D4}"/>
              </a:ext>
            </a:extLst>
          </p:cNvPr>
          <p:cNvSpPr txBox="1"/>
          <p:nvPr/>
        </p:nvSpPr>
        <p:spPr>
          <a:xfrm>
            <a:off x="1458338" y="3215307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User</a:t>
            </a:r>
            <a:r>
              <a:rPr lang="ko-KR" altLang="en-US" sz="1400" dirty="0"/>
              <a:t> 명령 전달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F633CA-6ADD-6084-5A75-87EB8A9C33C2}"/>
              </a:ext>
            </a:extLst>
          </p:cNvPr>
          <p:cNvCxnSpPr>
            <a:cxnSpLocks/>
          </p:cNvCxnSpPr>
          <p:nvPr/>
        </p:nvCxnSpPr>
        <p:spPr>
          <a:xfrm>
            <a:off x="4198112" y="3888663"/>
            <a:ext cx="75671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24356-2E76-C105-7943-A10FD89C0060}"/>
              </a:ext>
            </a:extLst>
          </p:cNvPr>
          <p:cNvSpPr txBox="1"/>
          <p:nvPr/>
        </p:nvSpPr>
        <p:spPr>
          <a:xfrm>
            <a:off x="4670975" y="3888663"/>
            <a:ext cx="2859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선풍기</a:t>
            </a:r>
            <a:r>
              <a:rPr lang="en-US" altLang="ko-KR" sz="1400" dirty="0"/>
              <a:t>, </a:t>
            </a:r>
            <a:r>
              <a:rPr lang="ko-KR" altLang="en-US" sz="1400" dirty="0"/>
              <a:t>창문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조명 </a:t>
            </a:r>
            <a:r>
              <a:rPr lang="en-US" altLang="ko-KR" sz="1400" dirty="0"/>
              <a:t>Status (DB)</a:t>
            </a:r>
          </a:p>
          <a:p>
            <a:r>
              <a:rPr lang="ko-KR" altLang="en-US" sz="1400" dirty="0"/>
              <a:t>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</a:t>
            </a:r>
            <a:r>
              <a:rPr lang="en-US" altLang="ko-KR" sz="1400" dirty="0"/>
              <a:t>, </a:t>
            </a:r>
            <a:r>
              <a:rPr lang="ko-KR" altLang="en-US" sz="1400" dirty="0"/>
              <a:t>조도 </a:t>
            </a:r>
            <a:r>
              <a:rPr lang="en-US" altLang="ko-KR" sz="1400" dirty="0"/>
              <a:t>Status (CCU)</a:t>
            </a:r>
            <a:endParaRPr lang="ko-KR" altLang="en-US" sz="14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E6D8CC-ED3B-8A26-59A6-684DBAF5859C}"/>
              </a:ext>
            </a:extLst>
          </p:cNvPr>
          <p:cNvCxnSpPr>
            <a:cxnSpLocks/>
          </p:cNvCxnSpPr>
          <p:nvPr/>
        </p:nvCxnSpPr>
        <p:spPr>
          <a:xfrm flipH="1">
            <a:off x="4173731" y="4877358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4027E1-A61B-3F2E-55E8-7600236920C6}"/>
              </a:ext>
            </a:extLst>
          </p:cNvPr>
          <p:cNvSpPr txBox="1"/>
          <p:nvPr/>
        </p:nvSpPr>
        <p:spPr>
          <a:xfrm>
            <a:off x="5420427" y="4877357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Data </a:t>
            </a:r>
            <a:r>
              <a:rPr lang="ko-KR" altLang="en-US" sz="1400" dirty="0"/>
              <a:t>요청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45738E5-81E5-18A6-6024-36DF13326C10}"/>
              </a:ext>
            </a:extLst>
          </p:cNvPr>
          <p:cNvCxnSpPr>
            <a:cxnSpLocks/>
          </p:cNvCxnSpPr>
          <p:nvPr/>
        </p:nvCxnSpPr>
        <p:spPr>
          <a:xfrm>
            <a:off x="4198112" y="5401909"/>
            <a:ext cx="3783584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B775AB-8324-A473-5933-015BE1ED5D15}"/>
              </a:ext>
            </a:extLst>
          </p:cNvPr>
          <p:cNvSpPr txBox="1"/>
          <p:nvPr/>
        </p:nvSpPr>
        <p:spPr>
          <a:xfrm>
            <a:off x="5440353" y="5401909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en-US" altLang="ko-KR" sz="1400"/>
              <a:t>Data </a:t>
            </a:r>
            <a:r>
              <a:rPr lang="ko-KR" altLang="en-US" sz="1400" dirty="0"/>
              <a:t>전송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76F3AE-040C-D9FB-3885-AD9D8C6D5FBF}"/>
              </a:ext>
            </a:extLst>
          </p:cNvPr>
          <p:cNvCxnSpPr>
            <a:cxnSpLocks/>
          </p:cNvCxnSpPr>
          <p:nvPr/>
        </p:nvCxnSpPr>
        <p:spPr>
          <a:xfrm flipH="1">
            <a:off x="4173731" y="5923835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677B1B-2B2B-6309-22C1-9DA19AE8E3D3}"/>
              </a:ext>
            </a:extLst>
          </p:cNvPr>
          <p:cNvSpPr txBox="1"/>
          <p:nvPr/>
        </p:nvSpPr>
        <p:spPr>
          <a:xfrm>
            <a:off x="5420427" y="5923834"/>
            <a:ext cx="1520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Control </a:t>
            </a:r>
            <a:r>
              <a:rPr lang="ko-KR" altLang="en-US" sz="1400" dirty="0"/>
              <a:t>요청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40A790-0617-BAE2-91C0-82FB1CA98614}"/>
              </a:ext>
            </a:extLst>
          </p:cNvPr>
          <p:cNvCxnSpPr>
            <a:cxnSpLocks/>
          </p:cNvCxnSpPr>
          <p:nvPr/>
        </p:nvCxnSpPr>
        <p:spPr>
          <a:xfrm flipH="1">
            <a:off x="414528" y="6352628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2EE3E5-5ACA-BE5F-F198-687E675A0AFB}"/>
              </a:ext>
            </a:extLst>
          </p:cNvPr>
          <p:cNvSpPr txBox="1"/>
          <p:nvPr/>
        </p:nvSpPr>
        <p:spPr>
          <a:xfrm>
            <a:off x="1484913" y="6352627"/>
            <a:ext cx="165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Sensor Control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94E3A6A-DF78-153D-239F-956A3A7C7563}"/>
              </a:ext>
            </a:extLst>
          </p:cNvPr>
          <p:cNvCxnSpPr>
            <a:cxnSpLocks/>
          </p:cNvCxnSpPr>
          <p:nvPr/>
        </p:nvCxnSpPr>
        <p:spPr>
          <a:xfrm>
            <a:off x="414528" y="3626787"/>
            <a:ext cx="379577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FB6D86-1626-1CE3-0076-D27BE18AFB8A}"/>
              </a:ext>
            </a:extLst>
          </p:cNvPr>
          <p:cNvSpPr txBox="1"/>
          <p:nvPr/>
        </p:nvSpPr>
        <p:spPr>
          <a:xfrm>
            <a:off x="1934032" y="3626787"/>
            <a:ext cx="924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Data</a:t>
            </a:r>
            <a:r>
              <a:rPr lang="ko-KR" altLang="en-US" sz="1400" dirty="0"/>
              <a:t> 전달</a:t>
            </a:r>
          </a:p>
        </p:txBody>
      </p:sp>
    </p:spTree>
    <p:extLst>
      <p:ext uri="{BB962C8B-B14F-4D97-AF65-F5344CB8AC3E}">
        <p14:creationId xmlns:p14="http://schemas.microsoft.com/office/powerpoint/2010/main" val="240119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3EA-72A6-8BE8-B32B-AB56F232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1A260D-96FC-1AC0-D810-80014CF8CD95}"/>
              </a:ext>
            </a:extLst>
          </p:cNvPr>
          <p:cNvSpPr txBox="1"/>
          <p:nvPr/>
        </p:nvSpPr>
        <p:spPr>
          <a:xfrm>
            <a:off x="4542529" y="2736502"/>
            <a:ext cx="310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제작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황정태</a:t>
            </a:r>
            <a:endParaRPr lang="en-US" altLang="ko-KR" sz="2800" dirty="0"/>
          </a:p>
          <a:p>
            <a:r>
              <a:rPr lang="ko-KR" altLang="en-US" sz="2800" dirty="0"/>
              <a:t>날짜 </a:t>
            </a:r>
            <a:r>
              <a:rPr lang="en-US" altLang="ko-KR" sz="2800" dirty="0"/>
              <a:t>: 2025-05-28</a:t>
            </a:r>
          </a:p>
          <a:p>
            <a:r>
              <a:rPr lang="ko-KR" altLang="en-US" sz="2800" dirty="0"/>
              <a:t>버전 </a:t>
            </a:r>
            <a:r>
              <a:rPr lang="en-US" altLang="ko-KR" sz="2800" dirty="0"/>
              <a:t>: v1.0.0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98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INTEL 29</dc:creator>
  <cp:lastModifiedBy>INTEL 29</cp:lastModifiedBy>
  <cp:revision>15</cp:revision>
  <dcterms:created xsi:type="dcterms:W3CDTF">2025-05-28T09:03:31Z</dcterms:created>
  <dcterms:modified xsi:type="dcterms:W3CDTF">2025-06-05T00:59:12Z</dcterms:modified>
</cp:coreProperties>
</file>