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69" r:id="rId18"/>
    <p:sldId id="284" r:id="rId19"/>
    <p:sldId id="311" r:id="rId20"/>
    <p:sldId id="273" r:id="rId21"/>
    <p:sldId id="274" r:id="rId22"/>
    <p:sldId id="276" r:id="rId23"/>
    <p:sldId id="277" r:id="rId24"/>
    <p:sldId id="278" r:id="rId25"/>
    <p:sldId id="279" r:id="rId26"/>
    <p:sldId id="280" r:id="rId27"/>
    <p:sldId id="281" r:id="rId28"/>
    <p:sldId id="282" r:id="rId29"/>
    <p:sldId id="283" r:id="rId30"/>
    <p:sldId id="286" r:id="rId31"/>
    <p:sldId id="310" r:id="rId32"/>
    <p:sldId id="302" r:id="rId33"/>
    <p:sldId id="301" r:id="rId34"/>
    <p:sldId id="303" r:id="rId35"/>
    <p:sldId id="304" r:id="rId36"/>
    <p:sldId id="305" r:id="rId37"/>
    <p:sldId id="306" r:id="rId38"/>
    <p:sldId id="289" r:id="rId39"/>
    <p:sldId id="290" r:id="rId40"/>
    <p:sldId id="296" r:id="rId41"/>
    <p:sldId id="297" r:id="rId42"/>
    <p:sldId id="298" r:id="rId43"/>
    <p:sldId id="299" r:id="rId44"/>
    <p:sldId id="300" r:id="rId45"/>
    <p:sldId id="307" r:id="rId46"/>
    <p:sldId id="308" r:id="rId47"/>
    <p:sldId id="309" r:id="rId4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7" autoAdjust="0"/>
    <p:restoredTop sz="88802" autoAdjust="0"/>
  </p:normalViewPr>
  <p:slideViewPr>
    <p:cSldViewPr snapToGrid="0">
      <p:cViewPr varScale="1">
        <p:scale>
          <a:sx n="115" d="100"/>
          <a:sy n="115" d="100"/>
        </p:scale>
        <p:origin x="120" y="192"/>
      </p:cViewPr>
      <p:guideLst/>
    </p:cSldViewPr>
  </p:slideViewPr>
  <p:notesTextViewPr>
    <p:cViewPr>
      <p:scale>
        <a:sx n="1" d="1"/>
        <a:sy n="1" d="1"/>
      </p:scale>
      <p:origin x="0" y="0"/>
    </p:cViewPr>
  </p:notesTextViewPr>
  <p:sorterViewPr>
    <p:cViewPr>
      <p:scale>
        <a:sx n="100" d="100"/>
        <a:sy n="100" d="100"/>
      </p:scale>
      <p:origin x="0" y="-10110"/>
    </p:cViewPr>
  </p:sorterViewPr>
  <p:notesViewPr>
    <p:cSldViewPr snapToGrid="0">
      <p:cViewPr varScale="1">
        <p:scale>
          <a:sx n="91" d="100"/>
          <a:sy n="91" d="100"/>
        </p:scale>
        <p:origin x="3486"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6DA8BF-5522-46D5-9C5C-697C805ED0FC}" type="datetimeFigureOut">
              <a:rPr lang="ko-KR" altLang="en-US" smtClean="0"/>
              <a:t>2018-11-07</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7C076B-E2AF-42C2-A6D8-7585EB8D61DF}" type="slidenum">
              <a:rPr lang="ko-KR" altLang="en-US" smtClean="0"/>
              <a:t>‹#›</a:t>
            </a:fld>
            <a:endParaRPr lang="ko-KR" altLang="en-US"/>
          </a:p>
        </p:txBody>
      </p:sp>
    </p:spTree>
    <p:extLst>
      <p:ext uri="{BB962C8B-B14F-4D97-AF65-F5344CB8AC3E}">
        <p14:creationId xmlns:p14="http://schemas.microsoft.com/office/powerpoint/2010/main" val="390330199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11" name="직사각형 10">
            <a:extLst>
              <a:ext uri="{FF2B5EF4-FFF2-40B4-BE49-F238E27FC236}">
                <a16:creationId xmlns:a16="http://schemas.microsoft.com/office/drawing/2014/main" id="{2B55F4D2-7F1A-4054-A78C-8F06CBFA9B2F}"/>
              </a:ext>
            </a:extLst>
          </p:cNvPr>
          <p:cNvSpPr/>
          <p:nvPr userDrawn="1"/>
        </p:nvSpPr>
        <p:spPr>
          <a:xfrm>
            <a:off x="0" y="1703416"/>
            <a:ext cx="12192000" cy="1915604"/>
          </a:xfrm>
          <a:prstGeom prst="rect">
            <a:avLst/>
          </a:prstGeom>
          <a:gradFill flip="none" rotWithShape="1">
            <a:gsLst>
              <a:gs pos="0">
                <a:srgbClr val="A50021">
                  <a:shade val="30000"/>
                  <a:satMod val="115000"/>
                </a:srgbClr>
              </a:gs>
              <a:gs pos="50000">
                <a:srgbClr val="A50021">
                  <a:shade val="67500"/>
                  <a:satMod val="115000"/>
                </a:srgbClr>
              </a:gs>
              <a:gs pos="100000">
                <a:srgbClr val="A50021">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6E5D29B2-CEF6-4861-89B5-6BC756175079}"/>
              </a:ext>
            </a:extLst>
          </p:cNvPr>
          <p:cNvSpPr>
            <a:spLocks noGrp="1"/>
          </p:cNvSpPr>
          <p:nvPr>
            <p:ph type="ctrTitle"/>
          </p:nvPr>
        </p:nvSpPr>
        <p:spPr>
          <a:xfrm>
            <a:off x="1524000" y="1709256"/>
            <a:ext cx="9144000" cy="1909763"/>
          </a:xfrm>
        </p:spPr>
        <p:txBody>
          <a:bodyPr anchor="ctr">
            <a:normAutofit/>
          </a:bodyPr>
          <a:lstStyle>
            <a:lvl1pPr algn="ctr">
              <a:defRPr sz="3600">
                <a:solidFill>
                  <a:schemeClr val="bg1"/>
                </a:solidFill>
              </a:defRPr>
            </a:lvl1pPr>
          </a:lstStyle>
          <a:p>
            <a:r>
              <a:rPr lang="ko-KR" altLang="en-US" dirty="0"/>
              <a:t>마스터 제목 스타일 편집</a:t>
            </a:r>
          </a:p>
        </p:txBody>
      </p:sp>
      <p:sp>
        <p:nvSpPr>
          <p:cNvPr id="3" name="부제목 2">
            <a:extLst>
              <a:ext uri="{FF2B5EF4-FFF2-40B4-BE49-F238E27FC236}">
                <a16:creationId xmlns:a16="http://schemas.microsoft.com/office/drawing/2014/main" id="{4037763B-17B3-4095-B88E-E059F8160A89}"/>
              </a:ext>
            </a:extLst>
          </p:cNvPr>
          <p:cNvSpPr>
            <a:spLocks noGrp="1"/>
          </p:cNvSpPr>
          <p:nvPr>
            <p:ph type="subTitle" idx="1"/>
          </p:nvPr>
        </p:nvSpPr>
        <p:spPr>
          <a:xfrm>
            <a:off x="1524000" y="3711095"/>
            <a:ext cx="9144000" cy="1655762"/>
          </a:xfrm>
        </p:spPr>
        <p:txBody>
          <a:bodyPr>
            <a:normAutofit/>
          </a:bodyPr>
          <a:lstStyle>
            <a:lvl1pPr marL="0" indent="0" algn="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a:t>클릭하여 마스터 부제목 스타일 편집</a:t>
            </a:r>
          </a:p>
        </p:txBody>
      </p:sp>
      <p:sp>
        <p:nvSpPr>
          <p:cNvPr id="8" name="바닥글 개체 틀 7">
            <a:extLst>
              <a:ext uri="{FF2B5EF4-FFF2-40B4-BE49-F238E27FC236}">
                <a16:creationId xmlns:a16="http://schemas.microsoft.com/office/drawing/2014/main" id="{199364FE-B287-4CEE-8ED3-EF9BA289CB07}"/>
              </a:ext>
            </a:extLst>
          </p:cNvPr>
          <p:cNvSpPr>
            <a:spLocks noGrp="1"/>
          </p:cNvSpPr>
          <p:nvPr>
            <p:ph type="ftr" sz="quarter" idx="11"/>
          </p:nvPr>
        </p:nvSpPr>
        <p:spPr>
          <a:xfrm>
            <a:off x="838199" y="6150301"/>
            <a:ext cx="3562524" cy="365125"/>
          </a:xfrm>
        </p:spPr>
        <p:txBody>
          <a:bodyPr/>
          <a:lstStyle>
            <a:lvl1pPr algn="l">
              <a:defRPr/>
            </a:lvl1pPr>
          </a:lstStyle>
          <a:p>
            <a:r>
              <a:rPr lang="en-US" altLang="ko-KR"/>
              <a:t>Distributed and Cloud Computing Lab.</a:t>
            </a:r>
            <a:endParaRPr lang="ko-KR" altLang="en-US" dirty="0"/>
          </a:p>
        </p:txBody>
      </p:sp>
      <p:sp>
        <p:nvSpPr>
          <p:cNvPr id="9" name="슬라이드 번호 개체 틀 8">
            <a:extLst>
              <a:ext uri="{FF2B5EF4-FFF2-40B4-BE49-F238E27FC236}">
                <a16:creationId xmlns:a16="http://schemas.microsoft.com/office/drawing/2014/main" id="{4548ECE7-86BD-44B5-B527-27E792CD661F}"/>
              </a:ext>
            </a:extLst>
          </p:cNvPr>
          <p:cNvSpPr>
            <a:spLocks noGrp="1"/>
          </p:cNvSpPr>
          <p:nvPr>
            <p:ph type="sldNum" sz="quarter" idx="12"/>
          </p:nvPr>
        </p:nvSpPr>
        <p:spPr>
          <a:xfrm>
            <a:off x="8610600" y="6150301"/>
            <a:ext cx="2743200" cy="365125"/>
          </a:xfrm>
        </p:spPr>
        <p:txBody>
          <a:bodyPr/>
          <a:lstStyle/>
          <a:p>
            <a:fld id="{9ED3131E-57C5-408A-8D70-3AC90B9579FF}" type="slidenum">
              <a:rPr lang="ko-KR" altLang="en-US" smtClean="0"/>
              <a:t>‹#›</a:t>
            </a:fld>
            <a:endParaRPr lang="ko-KR" altLang="en-US"/>
          </a:p>
        </p:txBody>
      </p:sp>
      <p:pic>
        <p:nvPicPr>
          <p:cNvPr id="10" name="Picture 2" descr="C:\Documents and Settings\SungHo Chin\바탕 화면\SW 뉴딜 제안서\PPT\logo&amp;ui(2)\globalsymbol_koreng2_large.gif">
            <a:extLst>
              <a:ext uri="{FF2B5EF4-FFF2-40B4-BE49-F238E27FC236}">
                <a16:creationId xmlns:a16="http://schemas.microsoft.com/office/drawing/2014/main" id="{64D40BDE-EF75-48EE-8ADD-74811466ECBB}"/>
              </a:ext>
            </a:extLst>
          </p:cNvPr>
          <p:cNvPicPr>
            <a:picLocks noChangeAspect="1" noChangeArrowheads="1"/>
          </p:cNvPicPr>
          <p:nvPr userDrawn="1"/>
        </p:nvPicPr>
        <p:blipFill>
          <a:blip r:embed="rId2" cstate="print"/>
          <a:srcRect/>
          <a:stretch>
            <a:fillRect/>
          </a:stretch>
        </p:blipFill>
        <p:spPr bwMode="auto">
          <a:xfrm>
            <a:off x="838199" y="342574"/>
            <a:ext cx="2134743" cy="577397"/>
          </a:xfrm>
          <a:prstGeom prst="rect">
            <a:avLst/>
          </a:prstGeom>
          <a:noFill/>
        </p:spPr>
      </p:pic>
    </p:spTree>
    <p:extLst>
      <p:ext uri="{BB962C8B-B14F-4D97-AF65-F5344CB8AC3E}">
        <p14:creationId xmlns:p14="http://schemas.microsoft.com/office/powerpoint/2010/main" val="209890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18BFA8-3A9D-45E1-B8A7-BDB01AB83351}"/>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FFFCFFEC-1EA6-4378-9070-1BBAB8334F98}"/>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B06B1A46-B0D4-44DD-B323-DCCBF6CC2B85}"/>
              </a:ext>
            </a:extLst>
          </p:cNvPr>
          <p:cNvSpPr>
            <a:spLocks noGrp="1"/>
          </p:cNvSpPr>
          <p:nvPr>
            <p:ph type="dt" sz="half" idx="10"/>
          </p:nvPr>
        </p:nvSpPr>
        <p:spPr/>
        <p:txBody>
          <a:bodyPr/>
          <a:lstStyle/>
          <a:p>
            <a:endParaRPr lang="ko-KR" altLang="en-US"/>
          </a:p>
        </p:txBody>
      </p:sp>
      <p:sp>
        <p:nvSpPr>
          <p:cNvPr id="5" name="바닥글 개체 틀 4">
            <a:extLst>
              <a:ext uri="{FF2B5EF4-FFF2-40B4-BE49-F238E27FC236}">
                <a16:creationId xmlns:a16="http://schemas.microsoft.com/office/drawing/2014/main" id="{03524244-36FD-499D-87AA-3145D4F04895}"/>
              </a:ext>
            </a:extLst>
          </p:cNvPr>
          <p:cNvSpPr>
            <a:spLocks noGrp="1"/>
          </p:cNvSpPr>
          <p:nvPr>
            <p:ph type="ftr" sz="quarter" idx="11"/>
          </p:nvPr>
        </p:nvSpPr>
        <p:spPr/>
        <p:txBody>
          <a:bodyPr/>
          <a:lstStyle/>
          <a:p>
            <a:r>
              <a:rPr lang="en-US" altLang="ko-KR"/>
              <a:t>Distributed and Cloud Computing Lab.</a:t>
            </a:r>
            <a:endParaRPr lang="ko-KR" altLang="en-US"/>
          </a:p>
        </p:txBody>
      </p:sp>
      <p:sp>
        <p:nvSpPr>
          <p:cNvPr id="6" name="슬라이드 번호 개체 틀 5">
            <a:extLst>
              <a:ext uri="{FF2B5EF4-FFF2-40B4-BE49-F238E27FC236}">
                <a16:creationId xmlns:a16="http://schemas.microsoft.com/office/drawing/2014/main" id="{7FDE4680-5CAD-4742-901B-23464609502B}"/>
              </a:ext>
            </a:extLst>
          </p:cNvPr>
          <p:cNvSpPr>
            <a:spLocks noGrp="1"/>
          </p:cNvSpPr>
          <p:nvPr>
            <p:ph type="sldNum" sz="quarter" idx="12"/>
          </p:nvPr>
        </p:nvSpPr>
        <p:spPr/>
        <p:txBody>
          <a:bodyPr/>
          <a:lstStyle/>
          <a:p>
            <a:fld id="{9ED3131E-57C5-408A-8D70-3AC90B9579FF}" type="slidenum">
              <a:rPr lang="ko-KR" altLang="en-US" smtClean="0"/>
              <a:t>‹#›</a:t>
            </a:fld>
            <a:endParaRPr lang="ko-KR" altLang="en-US"/>
          </a:p>
        </p:txBody>
      </p:sp>
    </p:spTree>
    <p:extLst>
      <p:ext uri="{BB962C8B-B14F-4D97-AF65-F5344CB8AC3E}">
        <p14:creationId xmlns:p14="http://schemas.microsoft.com/office/powerpoint/2010/main" val="702008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DBE1C3E9-51AD-48C7-8E7C-D17E3A373CBE}"/>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179C98FD-0F16-421B-BB2A-DCD880CDE15C}"/>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F8FF4064-60C1-48DB-8CD8-BF7D4EDFCDBD}"/>
              </a:ext>
            </a:extLst>
          </p:cNvPr>
          <p:cNvSpPr>
            <a:spLocks noGrp="1"/>
          </p:cNvSpPr>
          <p:nvPr>
            <p:ph type="dt" sz="half" idx="10"/>
          </p:nvPr>
        </p:nvSpPr>
        <p:spPr/>
        <p:txBody>
          <a:bodyPr/>
          <a:lstStyle/>
          <a:p>
            <a:endParaRPr lang="ko-KR" altLang="en-US"/>
          </a:p>
        </p:txBody>
      </p:sp>
      <p:sp>
        <p:nvSpPr>
          <p:cNvPr id="5" name="바닥글 개체 틀 4">
            <a:extLst>
              <a:ext uri="{FF2B5EF4-FFF2-40B4-BE49-F238E27FC236}">
                <a16:creationId xmlns:a16="http://schemas.microsoft.com/office/drawing/2014/main" id="{2E92352C-A658-47AC-B341-39913ADA9E6D}"/>
              </a:ext>
            </a:extLst>
          </p:cNvPr>
          <p:cNvSpPr>
            <a:spLocks noGrp="1"/>
          </p:cNvSpPr>
          <p:nvPr>
            <p:ph type="ftr" sz="quarter" idx="11"/>
          </p:nvPr>
        </p:nvSpPr>
        <p:spPr/>
        <p:txBody>
          <a:bodyPr/>
          <a:lstStyle/>
          <a:p>
            <a:r>
              <a:rPr lang="en-US" altLang="ko-KR"/>
              <a:t>Distributed and Cloud Computing Lab.</a:t>
            </a:r>
            <a:endParaRPr lang="ko-KR" altLang="en-US"/>
          </a:p>
        </p:txBody>
      </p:sp>
      <p:sp>
        <p:nvSpPr>
          <p:cNvPr id="6" name="슬라이드 번호 개체 틀 5">
            <a:extLst>
              <a:ext uri="{FF2B5EF4-FFF2-40B4-BE49-F238E27FC236}">
                <a16:creationId xmlns:a16="http://schemas.microsoft.com/office/drawing/2014/main" id="{ECEFC140-E5E7-45F4-8BE7-2B4C315C660E}"/>
              </a:ext>
            </a:extLst>
          </p:cNvPr>
          <p:cNvSpPr>
            <a:spLocks noGrp="1"/>
          </p:cNvSpPr>
          <p:nvPr>
            <p:ph type="sldNum" sz="quarter" idx="12"/>
          </p:nvPr>
        </p:nvSpPr>
        <p:spPr/>
        <p:txBody>
          <a:bodyPr/>
          <a:lstStyle/>
          <a:p>
            <a:fld id="{9ED3131E-57C5-408A-8D70-3AC90B9579FF}" type="slidenum">
              <a:rPr lang="ko-KR" altLang="en-US" smtClean="0"/>
              <a:t>‹#›</a:t>
            </a:fld>
            <a:endParaRPr lang="ko-KR" altLang="en-US"/>
          </a:p>
        </p:txBody>
      </p:sp>
    </p:spTree>
    <p:extLst>
      <p:ext uri="{BB962C8B-B14F-4D97-AF65-F5344CB8AC3E}">
        <p14:creationId xmlns:p14="http://schemas.microsoft.com/office/powerpoint/2010/main" val="3868979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F989657-CAE1-4B2E-A036-8DCBC6119969}"/>
              </a:ext>
            </a:extLst>
          </p:cNvPr>
          <p:cNvSpPr>
            <a:spLocks noGrp="1"/>
          </p:cNvSpPr>
          <p:nvPr>
            <p:ph type="title"/>
          </p:nvPr>
        </p:nvSpPr>
        <p:spPr>
          <a:xfrm>
            <a:off x="838200" y="136526"/>
            <a:ext cx="10515600" cy="786264"/>
          </a:xfrm>
        </p:spPr>
        <p:txBody>
          <a:bodyPr>
            <a:normAutofit/>
          </a:bodyPr>
          <a:lstStyle>
            <a:lvl1pPr>
              <a:defRPr sz="2800"/>
            </a:lvl1pPr>
          </a:lstStyle>
          <a:p>
            <a:r>
              <a:rPr lang="ko-KR" altLang="en-US" dirty="0"/>
              <a:t>마스터 제목 스타일 편집</a:t>
            </a:r>
          </a:p>
        </p:txBody>
      </p:sp>
      <p:sp>
        <p:nvSpPr>
          <p:cNvPr id="3" name="내용 개체 틀 2">
            <a:extLst>
              <a:ext uri="{FF2B5EF4-FFF2-40B4-BE49-F238E27FC236}">
                <a16:creationId xmlns:a16="http://schemas.microsoft.com/office/drawing/2014/main" id="{31425DF0-D97A-4F28-B471-B332C24660D7}"/>
              </a:ext>
            </a:extLst>
          </p:cNvPr>
          <p:cNvSpPr>
            <a:spLocks noGrp="1"/>
          </p:cNvSpPr>
          <p:nvPr>
            <p:ph idx="1"/>
          </p:nvPr>
        </p:nvSpPr>
        <p:spPr>
          <a:xfrm>
            <a:off x="838200" y="1090569"/>
            <a:ext cx="10515600" cy="5086394"/>
          </a:xfrm>
        </p:spPr>
        <p:txBody>
          <a:body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14" name="바닥글 개체 틀 13">
            <a:extLst>
              <a:ext uri="{FF2B5EF4-FFF2-40B4-BE49-F238E27FC236}">
                <a16:creationId xmlns:a16="http://schemas.microsoft.com/office/drawing/2014/main" id="{CAA36CCF-3F79-443E-ACA1-CE74F63E8461}"/>
              </a:ext>
            </a:extLst>
          </p:cNvPr>
          <p:cNvSpPr>
            <a:spLocks noGrp="1"/>
          </p:cNvSpPr>
          <p:nvPr>
            <p:ph type="ftr" sz="quarter" idx="11"/>
          </p:nvPr>
        </p:nvSpPr>
        <p:spPr>
          <a:xfrm>
            <a:off x="838200" y="6356350"/>
            <a:ext cx="4114800" cy="365125"/>
          </a:xfrm>
        </p:spPr>
        <p:txBody>
          <a:bodyPr/>
          <a:lstStyle>
            <a:lvl1pPr algn="l">
              <a:defRPr/>
            </a:lvl1pPr>
          </a:lstStyle>
          <a:p>
            <a:r>
              <a:rPr lang="en-US" altLang="ko-KR"/>
              <a:t>Distributed and Cloud Computing Lab.</a:t>
            </a:r>
            <a:endParaRPr lang="ko-KR" altLang="en-US" dirty="0"/>
          </a:p>
        </p:txBody>
      </p:sp>
      <p:sp>
        <p:nvSpPr>
          <p:cNvPr id="15" name="슬라이드 번호 개체 틀 14">
            <a:extLst>
              <a:ext uri="{FF2B5EF4-FFF2-40B4-BE49-F238E27FC236}">
                <a16:creationId xmlns:a16="http://schemas.microsoft.com/office/drawing/2014/main" id="{51F0A32D-D9D0-4738-BA14-1FC8CDF15F74}"/>
              </a:ext>
            </a:extLst>
          </p:cNvPr>
          <p:cNvSpPr>
            <a:spLocks noGrp="1"/>
          </p:cNvSpPr>
          <p:nvPr>
            <p:ph type="sldNum" sz="quarter" idx="12"/>
          </p:nvPr>
        </p:nvSpPr>
        <p:spPr/>
        <p:txBody>
          <a:bodyPr/>
          <a:lstStyle/>
          <a:p>
            <a:fld id="{9ED3131E-57C5-408A-8D70-3AC90B9579FF}" type="slidenum">
              <a:rPr lang="ko-KR" altLang="en-US" smtClean="0"/>
              <a:t>‹#›</a:t>
            </a:fld>
            <a:endParaRPr lang="ko-KR" altLang="en-US"/>
          </a:p>
        </p:txBody>
      </p:sp>
      <p:cxnSp>
        <p:nvCxnSpPr>
          <p:cNvPr id="17" name="직선 연결선 16">
            <a:extLst>
              <a:ext uri="{FF2B5EF4-FFF2-40B4-BE49-F238E27FC236}">
                <a16:creationId xmlns:a16="http://schemas.microsoft.com/office/drawing/2014/main" id="{94F679FA-1245-4092-A0E1-B327B27EF70D}"/>
              </a:ext>
            </a:extLst>
          </p:cNvPr>
          <p:cNvCxnSpPr>
            <a:cxnSpLocks/>
          </p:cNvCxnSpPr>
          <p:nvPr userDrawn="1"/>
        </p:nvCxnSpPr>
        <p:spPr>
          <a:xfrm>
            <a:off x="838200" y="1006679"/>
            <a:ext cx="10515600" cy="0"/>
          </a:xfrm>
          <a:prstGeom prst="line">
            <a:avLst/>
          </a:prstGeom>
          <a:ln w="57150">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22" name="직선 연결선 21">
            <a:extLst>
              <a:ext uri="{FF2B5EF4-FFF2-40B4-BE49-F238E27FC236}">
                <a16:creationId xmlns:a16="http://schemas.microsoft.com/office/drawing/2014/main" id="{9635850D-F174-4FFC-AED9-DD2380D17A02}"/>
              </a:ext>
            </a:extLst>
          </p:cNvPr>
          <p:cNvCxnSpPr>
            <a:cxnSpLocks/>
          </p:cNvCxnSpPr>
          <p:nvPr userDrawn="1"/>
        </p:nvCxnSpPr>
        <p:spPr>
          <a:xfrm>
            <a:off x="838200" y="6259585"/>
            <a:ext cx="10515600" cy="0"/>
          </a:xfrm>
          <a:prstGeom prst="line">
            <a:avLst/>
          </a:prstGeom>
          <a:ln w="57150">
            <a:solidFill>
              <a:srgbClr val="8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9770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8A0FC4-5857-4D3C-9257-DEC0999B38F9}"/>
              </a:ext>
            </a:extLst>
          </p:cNvPr>
          <p:cNvSpPr>
            <a:spLocks noGrp="1"/>
          </p:cNvSpPr>
          <p:nvPr>
            <p:ph type="title"/>
          </p:nvPr>
        </p:nvSpPr>
        <p:spPr>
          <a:xfrm>
            <a:off x="831850" y="1709738"/>
            <a:ext cx="10515600" cy="2852737"/>
          </a:xfrm>
        </p:spPr>
        <p:txBody>
          <a:bodyPr anchor="b"/>
          <a:lstStyle>
            <a:lvl1pPr>
              <a:defRPr sz="6000"/>
            </a:lvl1pPr>
          </a:lstStyle>
          <a:p>
            <a:r>
              <a:rPr lang="ko-KR" altLang="en-US" dirty="0"/>
              <a:t>마스터 제목 스타일 편집</a:t>
            </a:r>
          </a:p>
        </p:txBody>
      </p:sp>
      <p:sp>
        <p:nvSpPr>
          <p:cNvPr id="3" name="텍스트 개체 틀 2">
            <a:extLst>
              <a:ext uri="{FF2B5EF4-FFF2-40B4-BE49-F238E27FC236}">
                <a16:creationId xmlns:a16="http://schemas.microsoft.com/office/drawing/2014/main" id="{D8BB47AB-B353-4BF1-B337-FC77986B0C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dirty="0"/>
              <a:t>마스터 텍스트 스타일 편집</a:t>
            </a:r>
          </a:p>
        </p:txBody>
      </p:sp>
      <p:sp>
        <p:nvSpPr>
          <p:cNvPr id="7" name="날짜 개체 틀 6">
            <a:extLst>
              <a:ext uri="{FF2B5EF4-FFF2-40B4-BE49-F238E27FC236}">
                <a16:creationId xmlns:a16="http://schemas.microsoft.com/office/drawing/2014/main" id="{90768023-ADB3-451F-AAC4-CDAB8196CADB}"/>
              </a:ext>
            </a:extLst>
          </p:cNvPr>
          <p:cNvSpPr>
            <a:spLocks noGrp="1"/>
          </p:cNvSpPr>
          <p:nvPr>
            <p:ph type="dt" sz="half" idx="10"/>
          </p:nvPr>
        </p:nvSpPr>
        <p:spPr/>
        <p:txBody>
          <a:bodyPr/>
          <a:lstStyle/>
          <a:p>
            <a:endParaRPr lang="ko-KR" altLang="en-US" dirty="0"/>
          </a:p>
        </p:txBody>
      </p:sp>
      <p:sp>
        <p:nvSpPr>
          <p:cNvPr id="8" name="바닥글 개체 틀 7">
            <a:extLst>
              <a:ext uri="{FF2B5EF4-FFF2-40B4-BE49-F238E27FC236}">
                <a16:creationId xmlns:a16="http://schemas.microsoft.com/office/drawing/2014/main" id="{2CCC7BF7-6E84-4524-B3CA-B328E37E6DD4}"/>
              </a:ext>
            </a:extLst>
          </p:cNvPr>
          <p:cNvSpPr>
            <a:spLocks noGrp="1"/>
          </p:cNvSpPr>
          <p:nvPr>
            <p:ph type="ftr" sz="quarter" idx="11"/>
          </p:nvPr>
        </p:nvSpPr>
        <p:spPr/>
        <p:txBody>
          <a:bodyPr/>
          <a:lstStyle/>
          <a:p>
            <a:r>
              <a:rPr lang="en-US" altLang="ko-KR"/>
              <a:t>Distributed and Cloud Computing Lab.</a:t>
            </a:r>
            <a:endParaRPr lang="ko-KR" altLang="en-US"/>
          </a:p>
        </p:txBody>
      </p:sp>
      <p:sp>
        <p:nvSpPr>
          <p:cNvPr id="9" name="슬라이드 번호 개체 틀 8">
            <a:extLst>
              <a:ext uri="{FF2B5EF4-FFF2-40B4-BE49-F238E27FC236}">
                <a16:creationId xmlns:a16="http://schemas.microsoft.com/office/drawing/2014/main" id="{4556CF04-D32A-4793-9D88-177A58097946}"/>
              </a:ext>
            </a:extLst>
          </p:cNvPr>
          <p:cNvSpPr>
            <a:spLocks noGrp="1"/>
          </p:cNvSpPr>
          <p:nvPr>
            <p:ph type="sldNum" sz="quarter" idx="12"/>
          </p:nvPr>
        </p:nvSpPr>
        <p:spPr/>
        <p:txBody>
          <a:bodyPr/>
          <a:lstStyle/>
          <a:p>
            <a:fld id="{9ED3131E-57C5-408A-8D70-3AC90B9579FF}" type="slidenum">
              <a:rPr lang="ko-KR" altLang="en-US" smtClean="0"/>
              <a:t>‹#›</a:t>
            </a:fld>
            <a:endParaRPr lang="ko-KR" altLang="en-US"/>
          </a:p>
        </p:txBody>
      </p:sp>
    </p:spTree>
    <p:extLst>
      <p:ext uri="{BB962C8B-B14F-4D97-AF65-F5344CB8AC3E}">
        <p14:creationId xmlns:p14="http://schemas.microsoft.com/office/powerpoint/2010/main" val="3261786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DAE8BBF-A035-4EE8-91FD-F73DB0F18522}"/>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0B420AB-97CD-4A85-914F-4A74BFF91274}"/>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BB459565-D2F3-4D2E-A130-7AD7BB809163}"/>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EEB46CC9-9E04-490D-BDDE-8BB573072CEC}"/>
              </a:ext>
            </a:extLst>
          </p:cNvPr>
          <p:cNvSpPr>
            <a:spLocks noGrp="1"/>
          </p:cNvSpPr>
          <p:nvPr>
            <p:ph type="dt" sz="half" idx="10"/>
          </p:nvPr>
        </p:nvSpPr>
        <p:spPr/>
        <p:txBody>
          <a:bodyPr/>
          <a:lstStyle/>
          <a:p>
            <a:endParaRPr lang="ko-KR" altLang="en-US"/>
          </a:p>
        </p:txBody>
      </p:sp>
      <p:sp>
        <p:nvSpPr>
          <p:cNvPr id="6" name="바닥글 개체 틀 5">
            <a:extLst>
              <a:ext uri="{FF2B5EF4-FFF2-40B4-BE49-F238E27FC236}">
                <a16:creationId xmlns:a16="http://schemas.microsoft.com/office/drawing/2014/main" id="{61251495-6C02-4EB0-8747-526851526039}"/>
              </a:ext>
            </a:extLst>
          </p:cNvPr>
          <p:cNvSpPr>
            <a:spLocks noGrp="1"/>
          </p:cNvSpPr>
          <p:nvPr>
            <p:ph type="ftr" sz="quarter" idx="11"/>
          </p:nvPr>
        </p:nvSpPr>
        <p:spPr/>
        <p:txBody>
          <a:bodyPr/>
          <a:lstStyle/>
          <a:p>
            <a:r>
              <a:rPr lang="en-US" altLang="ko-KR"/>
              <a:t>Distributed and Cloud Computing Lab.</a:t>
            </a:r>
            <a:endParaRPr lang="ko-KR" altLang="en-US"/>
          </a:p>
        </p:txBody>
      </p:sp>
      <p:sp>
        <p:nvSpPr>
          <p:cNvPr id="7" name="슬라이드 번호 개체 틀 6">
            <a:extLst>
              <a:ext uri="{FF2B5EF4-FFF2-40B4-BE49-F238E27FC236}">
                <a16:creationId xmlns:a16="http://schemas.microsoft.com/office/drawing/2014/main" id="{E09EF067-88DB-4BD2-9A3A-79FFB2782FBC}"/>
              </a:ext>
            </a:extLst>
          </p:cNvPr>
          <p:cNvSpPr>
            <a:spLocks noGrp="1"/>
          </p:cNvSpPr>
          <p:nvPr>
            <p:ph type="sldNum" sz="quarter" idx="12"/>
          </p:nvPr>
        </p:nvSpPr>
        <p:spPr/>
        <p:txBody>
          <a:bodyPr/>
          <a:lstStyle/>
          <a:p>
            <a:fld id="{9ED3131E-57C5-408A-8D70-3AC90B9579FF}" type="slidenum">
              <a:rPr lang="ko-KR" altLang="en-US" smtClean="0"/>
              <a:t>‹#›</a:t>
            </a:fld>
            <a:endParaRPr lang="ko-KR" altLang="en-US"/>
          </a:p>
        </p:txBody>
      </p:sp>
    </p:spTree>
    <p:extLst>
      <p:ext uri="{BB962C8B-B14F-4D97-AF65-F5344CB8AC3E}">
        <p14:creationId xmlns:p14="http://schemas.microsoft.com/office/powerpoint/2010/main" val="1239814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E169AE-EADD-44AE-853C-014A6EA0F619}"/>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9FAF4BBA-BE05-4D0C-BC5D-56A196A59A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5DB70CD2-3531-45F0-8592-4DEE40A5C5F7}"/>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BD310E64-DC3A-4775-8C04-D4C7290BFA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1D8F70BF-0B4C-4B5C-9074-202135ACC223}"/>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047B65A0-EA9C-4441-A4E9-4588EE2EB1DE}"/>
              </a:ext>
            </a:extLst>
          </p:cNvPr>
          <p:cNvSpPr>
            <a:spLocks noGrp="1"/>
          </p:cNvSpPr>
          <p:nvPr>
            <p:ph type="dt" sz="half" idx="10"/>
          </p:nvPr>
        </p:nvSpPr>
        <p:spPr/>
        <p:txBody>
          <a:bodyPr/>
          <a:lstStyle/>
          <a:p>
            <a:endParaRPr lang="ko-KR" altLang="en-US"/>
          </a:p>
        </p:txBody>
      </p:sp>
      <p:sp>
        <p:nvSpPr>
          <p:cNvPr id="8" name="바닥글 개체 틀 7">
            <a:extLst>
              <a:ext uri="{FF2B5EF4-FFF2-40B4-BE49-F238E27FC236}">
                <a16:creationId xmlns:a16="http://schemas.microsoft.com/office/drawing/2014/main" id="{AAA51BCC-661D-43B2-B07C-56190092F120}"/>
              </a:ext>
            </a:extLst>
          </p:cNvPr>
          <p:cNvSpPr>
            <a:spLocks noGrp="1"/>
          </p:cNvSpPr>
          <p:nvPr>
            <p:ph type="ftr" sz="quarter" idx="11"/>
          </p:nvPr>
        </p:nvSpPr>
        <p:spPr/>
        <p:txBody>
          <a:bodyPr/>
          <a:lstStyle/>
          <a:p>
            <a:r>
              <a:rPr lang="en-US" altLang="ko-KR"/>
              <a:t>Distributed and Cloud Computing Lab.</a:t>
            </a:r>
            <a:endParaRPr lang="ko-KR" altLang="en-US"/>
          </a:p>
        </p:txBody>
      </p:sp>
      <p:sp>
        <p:nvSpPr>
          <p:cNvPr id="9" name="슬라이드 번호 개체 틀 8">
            <a:extLst>
              <a:ext uri="{FF2B5EF4-FFF2-40B4-BE49-F238E27FC236}">
                <a16:creationId xmlns:a16="http://schemas.microsoft.com/office/drawing/2014/main" id="{8B1D1199-5BA7-4565-AD60-8F7740275487}"/>
              </a:ext>
            </a:extLst>
          </p:cNvPr>
          <p:cNvSpPr>
            <a:spLocks noGrp="1"/>
          </p:cNvSpPr>
          <p:nvPr>
            <p:ph type="sldNum" sz="quarter" idx="12"/>
          </p:nvPr>
        </p:nvSpPr>
        <p:spPr/>
        <p:txBody>
          <a:bodyPr/>
          <a:lstStyle/>
          <a:p>
            <a:fld id="{9ED3131E-57C5-408A-8D70-3AC90B9579FF}" type="slidenum">
              <a:rPr lang="ko-KR" altLang="en-US" smtClean="0"/>
              <a:t>‹#›</a:t>
            </a:fld>
            <a:endParaRPr lang="ko-KR" altLang="en-US"/>
          </a:p>
        </p:txBody>
      </p:sp>
    </p:spTree>
    <p:extLst>
      <p:ext uri="{BB962C8B-B14F-4D97-AF65-F5344CB8AC3E}">
        <p14:creationId xmlns:p14="http://schemas.microsoft.com/office/powerpoint/2010/main" val="3613100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9CB142B-4E35-4F61-A6A9-D496CA7B2256}"/>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D7FFF5E0-05D8-4F1E-9C73-E92A1180FF2D}"/>
              </a:ext>
            </a:extLst>
          </p:cNvPr>
          <p:cNvSpPr>
            <a:spLocks noGrp="1"/>
          </p:cNvSpPr>
          <p:nvPr>
            <p:ph type="dt" sz="half" idx="10"/>
          </p:nvPr>
        </p:nvSpPr>
        <p:spPr/>
        <p:txBody>
          <a:bodyPr/>
          <a:lstStyle/>
          <a:p>
            <a:endParaRPr lang="ko-KR" altLang="en-US"/>
          </a:p>
        </p:txBody>
      </p:sp>
      <p:sp>
        <p:nvSpPr>
          <p:cNvPr id="4" name="바닥글 개체 틀 3">
            <a:extLst>
              <a:ext uri="{FF2B5EF4-FFF2-40B4-BE49-F238E27FC236}">
                <a16:creationId xmlns:a16="http://schemas.microsoft.com/office/drawing/2014/main" id="{BD769E6B-AFB6-4A42-B41F-81407C2677C8}"/>
              </a:ext>
            </a:extLst>
          </p:cNvPr>
          <p:cNvSpPr>
            <a:spLocks noGrp="1"/>
          </p:cNvSpPr>
          <p:nvPr>
            <p:ph type="ftr" sz="quarter" idx="11"/>
          </p:nvPr>
        </p:nvSpPr>
        <p:spPr/>
        <p:txBody>
          <a:bodyPr/>
          <a:lstStyle/>
          <a:p>
            <a:r>
              <a:rPr lang="en-US" altLang="ko-KR"/>
              <a:t>Distributed and Cloud Computing Lab.</a:t>
            </a:r>
            <a:endParaRPr lang="ko-KR" altLang="en-US"/>
          </a:p>
        </p:txBody>
      </p:sp>
      <p:sp>
        <p:nvSpPr>
          <p:cNvPr id="5" name="슬라이드 번호 개체 틀 4">
            <a:extLst>
              <a:ext uri="{FF2B5EF4-FFF2-40B4-BE49-F238E27FC236}">
                <a16:creationId xmlns:a16="http://schemas.microsoft.com/office/drawing/2014/main" id="{1042278A-675D-4F23-A2EB-7A434C9DE1C3}"/>
              </a:ext>
            </a:extLst>
          </p:cNvPr>
          <p:cNvSpPr>
            <a:spLocks noGrp="1"/>
          </p:cNvSpPr>
          <p:nvPr>
            <p:ph type="sldNum" sz="quarter" idx="12"/>
          </p:nvPr>
        </p:nvSpPr>
        <p:spPr/>
        <p:txBody>
          <a:bodyPr/>
          <a:lstStyle/>
          <a:p>
            <a:fld id="{9ED3131E-57C5-408A-8D70-3AC90B9579FF}" type="slidenum">
              <a:rPr lang="ko-KR" altLang="en-US" smtClean="0"/>
              <a:t>‹#›</a:t>
            </a:fld>
            <a:endParaRPr lang="ko-KR" altLang="en-US"/>
          </a:p>
        </p:txBody>
      </p:sp>
    </p:spTree>
    <p:extLst>
      <p:ext uri="{BB962C8B-B14F-4D97-AF65-F5344CB8AC3E}">
        <p14:creationId xmlns:p14="http://schemas.microsoft.com/office/powerpoint/2010/main" val="1021748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D81B2ACE-45DB-4DE0-BF81-9005654A1A03}"/>
              </a:ext>
            </a:extLst>
          </p:cNvPr>
          <p:cNvSpPr>
            <a:spLocks noGrp="1"/>
          </p:cNvSpPr>
          <p:nvPr>
            <p:ph type="dt" sz="half" idx="10"/>
          </p:nvPr>
        </p:nvSpPr>
        <p:spPr/>
        <p:txBody>
          <a:bodyPr/>
          <a:lstStyle/>
          <a:p>
            <a:endParaRPr lang="ko-KR" altLang="en-US"/>
          </a:p>
        </p:txBody>
      </p:sp>
      <p:sp>
        <p:nvSpPr>
          <p:cNvPr id="3" name="바닥글 개체 틀 2">
            <a:extLst>
              <a:ext uri="{FF2B5EF4-FFF2-40B4-BE49-F238E27FC236}">
                <a16:creationId xmlns:a16="http://schemas.microsoft.com/office/drawing/2014/main" id="{AB30F5E4-667F-4F01-9AA3-465E362A1D47}"/>
              </a:ext>
            </a:extLst>
          </p:cNvPr>
          <p:cNvSpPr>
            <a:spLocks noGrp="1"/>
          </p:cNvSpPr>
          <p:nvPr>
            <p:ph type="ftr" sz="quarter" idx="11"/>
          </p:nvPr>
        </p:nvSpPr>
        <p:spPr/>
        <p:txBody>
          <a:bodyPr/>
          <a:lstStyle/>
          <a:p>
            <a:r>
              <a:rPr lang="en-US" altLang="ko-KR"/>
              <a:t>Distributed and Cloud Computing Lab.</a:t>
            </a:r>
            <a:endParaRPr lang="ko-KR" altLang="en-US"/>
          </a:p>
        </p:txBody>
      </p:sp>
      <p:sp>
        <p:nvSpPr>
          <p:cNvPr id="4" name="슬라이드 번호 개체 틀 3">
            <a:extLst>
              <a:ext uri="{FF2B5EF4-FFF2-40B4-BE49-F238E27FC236}">
                <a16:creationId xmlns:a16="http://schemas.microsoft.com/office/drawing/2014/main" id="{213C4B56-35AD-4D24-BB6C-743055554739}"/>
              </a:ext>
            </a:extLst>
          </p:cNvPr>
          <p:cNvSpPr>
            <a:spLocks noGrp="1"/>
          </p:cNvSpPr>
          <p:nvPr>
            <p:ph type="sldNum" sz="quarter" idx="12"/>
          </p:nvPr>
        </p:nvSpPr>
        <p:spPr/>
        <p:txBody>
          <a:bodyPr/>
          <a:lstStyle/>
          <a:p>
            <a:fld id="{9ED3131E-57C5-408A-8D70-3AC90B9579FF}" type="slidenum">
              <a:rPr lang="ko-KR" altLang="en-US" smtClean="0"/>
              <a:t>‹#›</a:t>
            </a:fld>
            <a:endParaRPr lang="ko-KR" altLang="en-US"/>
          </a:p>
        </p:txBody>
      </p:sp>
    </p:spTree>
    <p:extLst>
      <p:ext uri="{BB962C8B-B14F-4D97-AF65-F5344CB8AC3E}">
        <p14:creationId xmlns:p14="http://schemas.microsoft.com/office/powerpoint/2010/main" val="2473235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70E5D54-6847-48D1-8032-80765C8EEEA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79B99F61-183F-4C73-9C97-F52902D393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A99E553B-56D4-40D9-B141-D81D476E6E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E4DCA0C1-FA3C-4512-B1A9-9197950B5E6F}"/>
              </a:ext>
            </a:extLst>
          </p:cNvPr>
          <p:cNvSpPr>
            <a:spLocks noGrp="1"/>
          </p:cNvSpPr>
          <p:nvPr>
            <p:ph type="dt" sz="half" idx="10"/>
          </p:nvPr>
        </p:nvSpPr>
        <p:spPr/>
        <p:txBody>
          <a:bodyPr/>
          <a:lstStyle/>
          <a:p>
            <a:endParaRPr lang="ko-KR" altLang="en-US"/>
          </a:p>
        </p:txBody>
      </p:sp>
      <p:sp>
        <p:nvSpPr>
          <p:cNvPr id="6" name="바닥글 개체 틀 5">
            <a:extLst>
              <a:ext uri="{FF2B5EF4-FFF2-40B4-BE49-F238E27FC236}">
                <a16:creationId xmlns:a16="http://schemas.microsoft.com/office/drawing/2014/main" id="{1196984E-6280-4625-9669-571A8CC9E670}"/>
              </a:ext>
            </a:extLst>
          </p:cNvPr>
          <p:cNvSpPr>
            <a:spLocks noGrp="1"/>
          </p:cNvSpPr>
          <p:nvPr>
            <p:ph type="ftr" sz="quarter" idx="11"/>
          </p:nvPr>
        </p:nvSpPr>
        <p:spPr/>
        <p:txBody>
          <a:bodyPr/>
          <a:lstStyle/>
          <a:p>
            <a:r>
              <a:rPr lang="en-US" altLang="ko-KR"/>
              <a:t>Distributed and Cloud Computing Lab.</a:t>
            </a:r>
            <a:endParaRPr lang="ko-KR" altLang="en-US"/>
          </a:p>
        </p:txBody>
      </p:sp>
      <p:sp>
        <p:nvSpPr>
          <p:cNvPr id="7" name="슬라이드 번호 개체 틀 6">
            <a:extLst>
              <a:ext uri="{FF2B5EF4-FFF2-40B4-BE49-F238E27FC236}">
                <a16:creationId xmlns:a16="http://schemas.microsoft.com/office/drawing/2014/main" id="{0E3F8D96-3C1F-429B-84EA-41DE0E464368}"/>
              </a:ext>
            </a:extLst>
          </p:cNvPr>
          <p:cNvSpPr>
            <a:spLocks noGrp="1"/>
          </p:cNvSpPr>
          <p:nvPr>
            <p:ph type="sldNum" sz="quarter" idx="12"/>
          </p:nvPr>
        </p:nvSpPr>
        <p:spPr/>
        <p:txBody>
          <a:bodyPr/>
          <a:lstStyle/>
          <a:p>
            <a:fld id="{9ED3131E-57C5-408A-8D70-3AC90B9579FF}" type="slidenum">
              <a:rPr lang="ko-KR" altLang="en-US" smtClean="0"/>
              <a:t>‹#›</a:t>
            </a:fld>
            <a:endParaRPr lang="ko-KR" altLang="en-US"/>
          </a:p>
        </p:txBody>
      </p:sp>
    </p:spTree>
    <p:extLst>
      <p:ext uri="{BB962C8B-B14F-4D97-AF65-F5344CB8AC3E}">
        <p14:creationId xmlns:p14="http://schemas.microsoft.com/office/powerpoint/2010/main" val="2360043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C6B6510-2FA9-41CB-A4CF-EF56287F963A}"/>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915A82EC-C4B0-4056-9300-95019DFC08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C019FD07-B3C0-4703-8AA0-879FB05E82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44E0FFC4-645A-48F7-B657-1492EC68A877}"/>
              </a:ext>
            </a:extLst>
          </p:cNvPr>
          <p:cNvSpPr>
            <a:spLocks noGrp="1"/>
          </p:cNvSpPr>
          <p:nvPr>
            <p:ph type="dt" sz="half" idx="10"/>
          </p:nvPr>
        </p:nvSpPr>
        <p:spPr/>
        <p:txBody>
          <a:bodyPr/>
          <a:lstStyle/>
          <a:p>
            <a:endParaRPr lang="ko-KR" altLang="en-US"/>
          </a:p>
        </p:txBody>
      </p:sp>
      <p:sp>
        <p:nvSpPr>
          <p:cNvPr id="6" name="바닥글 개체 틀 5">
            <a:extLst>
              <a:ext uri="{FF2B5EF4-FFF2-40B4-BE49-F238E27FC236}">
                <a16:creationId xmlns:a16="http://schemas.microsoft.com/office/drawing/2014/main" id="{80FF66CC-B6E1-45CC-868C-C81BD559AEE2}"/>
              </a:ext>
            </a:extLst>
          </p:cNvPr>
          <p:cNvSpPr>
            <a:spLocks noGrp="1"/>
          </p:cNvSpPr>
          <p:nvPr>
            <p:ph type="ftr" sz="quarter" idx="11"/>
          </p:nvPr>
        </p:nvSpPr>
        <p:spPr/>
        <p:txBody>
          <a:bodyPr/>
          <a:lstStyle/>
          <a:p>
            <a:r>
              <a:rPr lang="en-US" altLang="ko-KR"/>
              <a:t>Distributed and Cloud Computing Lab.</a:t>
            </a:r>
            <a:endParaRPr lang="ko-KR" altLang="en-US"/>
          </a:p>
        </p:txBody>
      </p:sp>
      <p:sp>
        <p:nvSpPr>
          <p:cNvPr id="7" name="슬라이드 번호 개체 틀 6">
            <a:extLst>
              <a:ext uri="{FF2B5EF4-FFF2-40B4-BE49-F238E27FC236}">
                <a16:creationId xmlns:a16="http://schemas.microsoft.com/office/drawing/2014/main" id="{16AFE347-404D-431A-81E7-F105AC8C3F0B}"/>
              </a:ext>
            </a:extLst>
          </p:cNvPr>
          <p:cNvSpPr>
            <a:spLocks noGrp="1"/>
          </p:cNvSpPr>
          <p:nvPr>
            <p:ph type="sldNum" sz="quarter" idx="12"/>
          </p:nvPr>
        </p:nvSpPr>
        <p:spPr/>
        <p:txBody>
          <a:bodyPr/>
          <a:lstStyle/>
          <a:p>
            <a:fld id="{9ED3131E-57C5-408A-8D70-3AC90B9579FF}" type="slidenum">
              <a:rPr lang="ko-KR" altLang="en-US" smtClean="0"/>
              <a:t>‹#›</a:t>
            </a:fld>
            <a:endParaRPr lang="ko-KR" altLang="en-US"/>
          </a:p>
        </p:txBody>
      </p:sp>
    </p:spTree>
    <p:extLst>
      <p:ext uri="{BB962C8B-B14F-4D97-AF65-F5344CB8AC3E}">
        <p14:creationId xmlns:p14="http://schemas.microsoft.com/office/powerpoint/2010/main" val="3952012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3C9DF24E-FF17-428D-A8C8-75DCEA145B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a:extLst>
              <a:ext uri="{FF2B5EF4-FFF2-40B4-BE49-F238E27FC236}">
                <a16:creationId xmlns:a16="http://schemas.microsoft.com/office/drawing/2014/main" id="{E5586ED6-35FB-45F0-A264-CA69D08F52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49C6F69A-125C-4817-BD91-34FE2AE2B18E}"/>
              </a:ext>
            </a:extLst>
          </p:cNvPr>
          <p:cNvSpPr>
            <a:spLocks noGrp="1"/>
          </p:cNvSpPr>
          <p:nvPr>
            <p:ph type="dt" sz="half" idx="2"/>
          </p:nvPr>
        </p:nvSpPr>
        <p:spPr>
          <a:xfrm>
            <a:off x="838199" y="6356350"/>
            <a:ext cx="2928457"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dirty="0"/>
          </a:p>
        </p:txBody>
      </p:sp>
      <p:sp>
        <p:nvSpPr>
          <p:cNvPr id="5" name="바닥글 개체 틀 4">
            <a:extLst>
              <a:ext uri="{FF2B5EF4-FFF2-40B4-BE49-F238E27FC236}">
                <a16:creationId xmlns:a16="http://schemas.microsoft.com/office/drawing/2014/main" id="{F086C99A-70AB-4BDA-AD90-570EFFF368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ko-KR"/>
              <a:t>Distributed and Cloud Computing Lab.</a:t>
            </a:r>
            <a:endParaRPr lang="ko-KR" altLang="en-US"/>
          </a:p>
        </p:txBody>
      </p:sp>
      <p:sp>
        <p:nvSpPr>
          <p:cNvPr id="6" name="슬라이드 번호 개체 틀 5">
            <a:extLst>
              <a:ext uri="{FF2B5EF4-FFF2-40B4-BE49-F238E27FC236}">
                <a16:creationId xmlns:a16="http://schemas.microsoft.com/office/drawing/2014/main" id="{3F9B87DE-4DF9-41F8-AB9B-1EB2BBC5F0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3131E-57C5-408A-8D70-3AC90B9579FF}" type="slidenum">
              <a:rPr lang="ko-KR" altLang="en-US" smtClean="0"/>
              <a:t>‹#›</a:t>
            </a:fld>
            <a:endParaRPr lang="ko-KR" altLang="en-US"/>
          </a:p>
        </p:txBody>
      </p:sp>
    </p:spTree>
    <p:extLst>
      <p:ext uri="{BB962C8B-B14F-4D97-AF65-F5344CB8AC3E}">
        <p14:creationId xmlns:p14="http://schemas.microsoft.com/office/powerpoint/2010/main" val="1587053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1" hangingPunct="1">
        <a:lnSpc>
          <a:spcPct val="90000"/>
        </a:lnSpc>
        <a:spcBef>
          <a:spcPct val="0"/>
        </a:spcBef>
        <a:buNone/>
        <a:defRPr sz="4400" b="1" kern="1200">
          <a:solidFill>
            <a:schemeClr val="tx1"/>
          </a:solidFill>
          <a:latin typeface="나눔바른고딕" panose="020B0603020101020101" pitchFamily="50" charset="-127"/>
          <a:ea typeface="나눔바른고딕" panose="020B0603020101020101" pitchFamily="50" charset="-127"/>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나눔바른고딕" panose="020B0603020101020101" pitchFamily="50" charset="-127"/>
          <a:ea typeface="나눔바른고딕" panose="020B0603020101020101"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나눔바른고딕" panose="020B0603020101020101" pitchFamily="50" charset="-127"/>
          <a:ea typeface="나눔바른고딕" panose="020B0603020101020101" pitchFamily="50" charset="-127"/>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나눔바른고딕" panose="020B0603020101020101" pitchFamily="50" charset="-127"/>
          <a:ea typeface="나눔바른고딕" panose="020B0603020101020101" pitchFamily="50" charset="-127"/>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나눔바른고딕" panose="020B0603020101020101" pitchFamily="50" charset="-127"/>
          <a:ea typeface="나눔바른고딕" panose="020B0603020101020101" pitchFamily="50" charset="-127"/>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나눔바른고딕" panose="020B0603020101020101" pitchFamily="50" charset="-127"/>
          <a:ea typeface="나눔바른고딕" panose="020B0603020101020101" pitchFamily="50" charset="-127"/>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1.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3.sv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svg"/><Relationship Id="rId7" Type="http://schemas.openxmlformats.org/officeDocument/2006/relationships/image" Target="../media/image11.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5.svg"/></Relationships>
</file>

<file path=ppt/slides/_rels/slide2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svg"/><Relationship Id="rId7" Type="http://schemas.openxmlformats.org/officeDocument/2006/relationships/image" Target="../media/image11.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5.svg"/></Relationships>
</file>

<file path=ppt/slides/_rels/slide2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svg"/><Relationship Id="rId7" Type="http://schemas.openxmlformats.org/officeDocument/2006/relationships/image" Target="../media/image11.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5.svg"/></Relationships>
</file>

<file path=ppt/slides/_rels/slide2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svg"/><Relationship Id="rId7" Type="http://schemas.openxmlformats.org/officeDocument/2006/relationships/image" Target="../media/image11.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5.sv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hyperlink" Target="https://kubernetes.io/"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chiark.greenend.org.uk/~sgtatham/putty/latest.html"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www.google.co.kr/search?q=mv+ren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E31E646-B36C-4588-BE86-013BAD1CA9FD}"/>
              </a:ext>
            </a:extLst>
          </p:cNvPr>
          <p:cNvSpPr>
            <a:spLocks noGrp="1"/>
          </p:cNvSpPr>
          <p:nvPr>
            <p:ph type="ctrTitle"/>
          </p:nvPr>
        </p:nvSpPr>
        <p:spPr/>
        <p:txBody>
          <a:bodyPr/>
          <a:lstStyle/>
          <a:p>
            <a:r>
              <a:rPr lang="ko-KR" altLang="en-US" dirty="0"/>
              <a:t>클라우드 컴퓨팅</a:t>
            </a:r>
          </a:p>
        </p:txBody>
      </p:sp>
      <p:sp>
        <p:nvSpPr>
          <p:cNvPr id="3" name="부제목 2">
            <a:extLst>
              <a:ext uri="{FF2B5EF4-FFF2-40B4-BE49-F238E27FC236}">
                <a16:creationId xmlns:a16="http://schemas.microsoft.com/office/drawing/2014/main" id="{BC44DF62-CB4C-48DF-9441-F960B8CA5210}"/>
              </a:ext>
            </a:extLst>
          </p:cNvPr>
          <p:cNvSpPr>
            <a:spLocks noGrp="1"/>
          </p:cNvSpPr>
          <p:nvPr>
            <p:ph type="subTitle" idx="1"/>
          </p:nvPr>
        </p:nvSpPr>
        <p:spPr/>
        <p:txBody>
          <a:bodyPr/>
          <a:lstStyle/>
          <a:p>
            <a:endParaRPr lang="ko-KR" altLang="en-US" dirty="0"/>
          </a:p>
        </p:txBody>
      </p:sp>
      <p:sp>
        <p:nvSpPr>
          <p:cNvPr id="4" name="바닥글 개체 틀 3">
            <a:extLst>
              <a:ext uri="{FF2B5EF4-FFF2-40B4-BE49-F238E27FC236}">
                <a16:creationId xmlns:a16="http://schemas.microsoft.com/office/drawing/2014/main" id="{3030D2AA-8B63-4A3E-B930-EFFD99CF171B}"/>
              </a:ext>
            </a:extLst>
          </p:cNvPr>
          <p:cNvSpPr>
            <a:spLocks noGrp="1"/>
          </p:cNvSpPr>
          <p:nvPr>
            <p:ph type="ftr" sz="quarter" idx="11"/>
          </p:nvPr>
        </p:nvSpPr>
        <p:spPr/>
        <p:txBody>
          <a:bodyPr/>
          <a:lstStyle/>
          <a:p>
            <a:r>
              <a:rPr lang="en-US" altLang="ko-KR"/>
              <a:t>Distributed and Cloud Computing Lab.</a:t>
            </a:r>
            <a:endParaRPr lang="ko-KR" altLang="en-US" dirty="0"/>
          </a:p>
        </p:txBody>
      </p:sp>
      <p:sp>
        <p:nvSpPr>
          <p:cNvPr id="5" name="슬라이드 번호 개체 틀 4">
            <a:extLst>
              <a:ext uri="{FF2B5EF4-FFF2-40B4-BE49-F238E27FC236}">
                <a16:creationId xmlns:a16="http://schemas.microsoft.com/office/drawing/2014/main" id="{9BFE1422-16B7-42D3-B063-D08F4F8254FD}"/>
              </a:ext>
            </a:extLst>
          </p:cNvPr>
          <p:cNvSpPr>
            <a:spLocks noGrp="1"/>
          </p:cNvSpPr>
          <p:nvPr>
            <p:ph type="sldNum" sz="quarter" idx="12"/>
          </p:nvPr>
        </p:nvSpPr>
        <p:spPr/>
        <p:txBody>
          <a:bodyPr/>
          <a:lstStyle/>
          <a:p>
            <a:r>
              <a:rPr lang="en-US" altLang="ko-KR" dirty="0"/>
              <a:t>Korea Univ.</a:t>
            </a:r>
            <a:endParaRPr lang="ko-KR" altLang="en-US" dirty="0"/>
          </a:p>
        </p:txBody>
      </p:sp>
    </p:spTree>
    <p:extLst>
      <p:ext uri="{BB962C8B-B14F-4D97-AF65-F5344CB8AC3E}">
        <p14:creationId xmlns:p14="http://schemas.microsoft.com/office/powerpoint/2010/main" val="833445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64B332-37D1-4BDE-ABE8-46B740E6DE66}"/>
              </a:ext>
            </a:extLst>
          </p:cNvPr>
          <p:cNvSpPr>
            <a:spLocks noGrp="1"/>
          </p:cNvSpPr>
          <p:nvPr>
            <p:ph type="title"/>
          </p:nvPr>
        </p:nvSpPr>
        <p:spPr/>
        <p:txBody>
          <a:bodyPr/>
          <a:lstStyle/>
          <a:p>
            <a:r>
              <a:rPr lang="en-US" altLang="ko-KR" dirty="0"/>
              <a:t>Docker</a:t>
            </a:r>
            <a:endParaRPr lang="ko-KR" altLang="en-US" dirty="0"/>
          </a:p>
        </p:txBody>
      </p:sp>
      <p:sp>
        <p:nvSpPr>
          <p:cNvPr id="3" name="내용 개체 틀 2">
            <a:extLst>
              <a:ext uri="{FF2B5EF4-FFF2-40B4-BE49-F238E27FC236}">
                <a16:creationId xmlns:a16="http://schemas.microsoft.com/office/drawing/2014/main" id="{71AD5E3A-DDCA-49DA-B9FA-560FABFC9906}"/>
              </a:ext>
            </a:extLst>
          </p:cNvPr>
          <p:cNvSpPr>
            <a:spLocks noGrp="1"/>
          </p:cNvSpPr>
          <p:nvPr>
            <p:ph idx="1"/>
          </p:nvPr>
        </p:nvSpPr>
        <p:spPr/>
        <p:txBody>
          <a:bodyPr>
            <a:normAutofit/>
          </a:bodyPr>
          <a:lstStyle/>
          <a:p>
            <a:pPr marL="0" indent="0">
              <a:buNone/>
            </a:pPr>
            <a:r>
              <a:rPr lang="en-US" altLang="ko-KR" sz="3600" b="1" dirty="0"/>
              <a:t>So, whenever I update it,</a:t>
            </a:r>
            <a:br>
              <a:rPr lang="en-US" altLang="ko-KR" sz="3600" b="1" dirty="0"/>
            </a:br>
            <a:r>
              <a:rPr lang="en-US" altLang="ko-KR" sz="3600" b="1" dirty="0"/>
              <a:t>should I back it up with this command?</a:t>
            </a:r>
          </a:p>
          <a:p>
            <a:pPr marL="0" indent="0">
              <a:buNone/>
            </a:pPr>
            <a:r>
              <a:rPr lang="en-US" altLang="ko-KR" sz="3600" b="1" dirty="0">
                <a:solidFill>
                  <a:srgbClr val="800000"/>
                </a:solidFill>
                <a:latin typeface="Consolas" panose="020B0609020204030204" pitchFamily="49" charset="0"/>
              </a:rPr>
              <a:t>$ docker inspect $(docker </a:t>
            </a:r>
            <a:r>
              <a:rPr lang="en-US" altLang="ko-KR" sz="3600" b="1" dirty="0" err="1">
                <a:solidFill>
                  <a:srgbClr val="800000"/>
                </a:solidFill>
                <a:latin typeface="Consolas" panose="020B0609020204030204" pitchFamily="49" charset="0"/>
              </a:rPr>
              <a:t>ps</a:t>
            </a:r>
            <a:r>
              <a:rPr lang="en-US" altLang="ko-KR" sz="3600" b="1" dirty="0">
                <a:solidFill>
                  <a:srgbClr val="800000"/>
                </a:solidFill>
                <a:latin typeface="Consolas" panose="020B0609020204030204" pitchFamily="49" charset="0"/>
              </a:rPr>
              <a:t> -q -f \</a:t>
            </a:r>
          </a:p>
          <a:p>
            <a:pPr marL="0" indent="0">
              <a:buNone/>
            </a:pPr>
            <a:r>
              <a:rPr lang="en-US" altLang="ko-KR" sz="3600" b="1" dirty="0">
                <a:solidFill>
                  <a:srgbClr val="800000"/>
                </a:solidFill>
                <a:latin typeface="Consolas" panose="020B0609020204030204" pitchFamily="49" charset="0"/>
              </a:rPr>
              <a:t>  “name=DBMS”) | grep </a:t>
            </a:r>
            <a:r>
              <a:rPr lang="en-US" altLang="ko-KR" sz="3600" b="1" dirty="0" err="1">
                <a:solidFill>
                  <a:srgbClr val="800000"/>
                </a:solidFill>
                <a:latin typeface="Consolas" panose="020B0609020204030204" pitchFamily="49" charset="0"/>
              </a:rPr>
              <a:t>Pid</a:t>
            </a:r>
            <a:endParaRPr lang="en-US" altLang="ko-KR" sz="3600" b="1" dirty="0">
              <a:solidFill>
                <a:srgbClr val="800000"/>
              </a:solidFill>
              <a:latin typeface="Consolas" panose="020B0609020204030204" pitchFamily="49" charset="0"/>
            </a:endParaRPr>
          </a:p>
          <a:p>
            <a:pPr marL="0" indent="0">
              <a:buNone/>
            </a:pPr>
            <a:r>
              <a:rPr lang="en-US" altLang="ko-KR" sz="3600" b="1" dirty="0">
                <a:solidFill>
                  <a:srgbClr val="800000"/>
                </a:solidFill>
                <a:latin typeface="Consolas" panose="020B0609020204030204" pitchFamily="49" charset="0"/>
              </a:rPr>
              <a:t>$ cp -r /proc/{container PID}/root \</a:t>
            </a:r>
            <a:br>
              <a:rPr lang="en-US" altLang="ko-KR" sz="3600" b="1" dirty="0">
                <a:solidFill>
                  <a:srgbClr val="800000"/>
                </a:solidFill>
                <a:latin typeface="Consolas" panose="020B0609020204030204" pitchFamily="49" charset="0"/>
              </a:rPr>
            </a:br>
            <a:r>
              <a:rPr lang="en-US" altLang="ko-KR" sz="3600" b="1" dirty="0">
                <a:solidFill>
                  <a:srgbClr val="800000"/>
                </a:solidFill>
                <a:latin typeface="Consolas" panose="020B0609020204030204" pitchFamily="49" charset="0"/>
              </a:rPr>
              <a:t>  ./backup</a:t>
            </a:r>
          </a:p>
          <a:p>
            <a:pPr marL="0" indent="0">
              <a:buNone/>
            </a:pPr>
            <a:endParaRPr lang="en-US" altLang="ko-KR" sz="3600" b="1" dirty="0">
              <a:solidFill>
                <a:srgbClr val="800000"/>
              </a:solidFill>
              <a:latin typeface="Consolas" panose="020B0609020204030204" pitchFamily="49" charset="0"/>
            </a:endParaRPr>
          </a:p>
          <a:p>
            <a:pPr marL="0" indent="0">
              <a:buNone/>
            </a:pPr>
            <a:r>
              <a:rPr lang="en-US" altLang="ko-KR" sz="3600" b="1" dirty="0"/>
              <a:t>How do I store my data directly on host storage?</a:t>
            </a:r>
            <a:endParaRPr lang="en-US" altLang="ko-KR" sz="3600" b="1" dirty="0">
              <a:solidFill>
                <a:srgbClr val="800000"/>
              </a:solidFill>
              <a:latin typeface="Consolas" panose="020B0609020204030204" pitchFamily="49" charset="0"/>
            </a:endParaRPr>
          </a:p>
        </p:txBody>
      </p:sp>
      <p:sp>
        <p:nvSpPr>
          <p:cNvPr id="4" name="바닥글 개체 틀 3">
            <a:extLst>
              <a:ext uri="{FF2B5EF4-FFF2-40B4-BE49-F238E27FC236}">
                <a16:creationId xmlns:a16="http://schemas.microsoft.com/office/drawing/2014/main" id="{74DB1AEB-B7E6-49E9-950C-C9A6875B961C}"/>
              </a:ext>
            </a:extLst>
          </p:cNvPr>
          <p:cNvSpPr>
            <a:spLocks noGrp="1"/>
          </p:cNvSpPr>
          <p:nvPr>
            <p:ph type="ftr" sz="quarter" idx="11"/>
          </p:nvPr>
        </p:nvSpPr>
        <p:spPr/>
        <p:txBody>
          <a:bodyPr/>
          <a:lstStyle/>
          <a:p>
            <a:r>
              <a:rPr lang="en-US" altLang="ko-KR"/>
              <a:t>Distributed and Cloud Computing Lab.</a:t>
            </a:r>
            <a:endParaRPr lang="ko-KR" altLang="en-US" dirty="0"/>
          </a:p>
        </p:txBody>
      </p:sp>
      <p:sp>
        <p:nvSpPr>
          <p:cNvPr id="5" name="슬라이드 번호 개체 틀 4">
            <a:extLst>
              <a:ext uri="{FF2B5EF4-FFF2-40B4-BE49-F238E27FC236}">
                <a16:creationId xmlns:a16="http://schemas.microsoft.com/office/drawing/2014/main" id="{4A7A7831-96FD-41CE-9BC5-F2419DDAFDFF}"/>
              </a:ext>
            </a:extLst>
          </p:cNvPr>
          <p:cNvSpPr>
            <a:spLocks noGrp="1"/>
          </p:cNvSpPr>
          <p:nvPr>
            <p:ph type="sldNum" sz="quarter" idx="12"/>
          </p:nvPr>
        </p:nvSpPr>
        <p:spPr/>
        <p:txBody>
          <a:bodyPr/>
          <a:lstStyle/>
          <a:p>
            <a:fld id="{9ED3131E-57C5-408A-8D70-3AC90B9579FF}" type="slidenum">
              <a:rPr lang="ko-KR" altLang="en-US" smtClean="0"/>
              <a:t>10</a:t>
            </a:fld>
            <a:endParaRPr lang="ko-KR" altLang="en-US"/>
          </a:p>
        </p:txBody>
      </p:sp>
    </p:spTree>
    <p:extLst>
      <p:ext uri="{BB962C8B-B14F-4D97-AF65-F5344CB8AC3E}">
        <p14:creationId xmlns:p14="http://schemas.microsoft.com/office/powerpoint/2010/main" val="57801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EB7EBB-9441-489C-9280-A5112C7AF098}"/>
              </a:ext>
            </a:extLst>
          </p:cNvPr>
          <p:cNvSpPr>
            <a:spLocks noGrp="1"/>
          </p:cNvSpPr>
          <p:nvPr>
            <p:ph type="title"/>
          </p:nvPr>
        </p:nvSpPr>
        <p:spPr/>
        <p:txBody>
          <a:bodyPr/>
          <a:lstStyle/>
          <a:p>
            <a:r>
              <a:rPr lang="en-US" altLang="ko-KR" dirty="0"/>
              <a:t>Docker: Volume</a:t>
            </a:r>
            <a:endParaRPr lang="ko-KR" altLang="en-US" dirty="0"/>
          </a:p>
        </p:txBody>
      </p:sp>
      <p:sp>
        <p:nvSpPr>
          <p:cNvPr id="3" name="내용 개체 틀 2">
            <a:extLst>
              <a:ext uri="{FF2B5EF4-FFF2-40B4-BE49-F238E27FC236}">
                <a16:creationId xmlns:a16="http://schemas.microsoft.com/office/drawing/2014/main" id="{B01658A6-4598-4BC7-A365-55989DE7C2A4}"/>
              </a:ext>
            </a:extLst>
          </p:cNvPr>
          <p:cNvSpPr>
            <a:spLocks noGrp="1"/>
          </p:cNvSpPr>
          <p:nvPr>
            <p:ph idx="1"/>
          </p:nvPr>
        </p:nvSpPr>
        <p:spPr/>
        <p:txBody>
          <a:bodyPr>
            <a:normAutofit/>
          </a:bodyPr>
          <a:lstStyle/>
          <a:p>
            <a:pPr marL="0" indent="0">
              <a:buNone/>
            </a:pPr>
            <a:r>
              <a:rPr lang="en-US" altLang="ko-KR" sz="3600" b="1" dirty="0">
                <a:solidFill>
                  <a:srgbClr val="800000"/>
                </a:solidFill>
                <a:latin typeface="Consolas" panose="020B0609020204030204" pitchFamily="49" charset="0"/>
              </a:rPr>
              <a:t>$ docker volume create world</a:t>
            </a:r>
          </a:p>
          <a:p>
            <a:pPr marL="0" indent="0">
              <a:buNone/>
            </a:pPr>
            <a:r>
              <a:rPr lang="en-US" altLang="ko-KR" sz="3600" b="1" dirty="0">
                <a:solidFill>
                  <a:srgbClr val="800000"/>
                </a:solidFill>
                <a:latin typeface="Consolas" panose="020B0609020204030204" pitchFamily="49" charset="0"/>
              </a:rPr>
              <a:t>$ docker volume ls</a:t>
            </a:r>
          </a:p>
          <a:p>
            <a:pPr marL="0" indent="0">
              <a:buNone/>
            </a:pPr>
            <a:r>
              <a:rPr lang="en-US" altLang="ko-KR" sz="3600" dirty="0">
                <a:latin typeface="Consolas" panose="020B0609020204030204" pitchFamily="49" charset="0"/>
              </a:rPr>
              <a:t>DRIVER      VOLUME NAME</a:t>
            </a:r>
          </a:p>
          <a:p>
            <a:pPr marL="0" indent="0">
              <a:buNone/>
            </a:pPr>
            <a:r>
              <a:rPr lang="en-US" altLang="ko-KR" sz="3600" b="1" dirty="0">
                <a:latin typeface="Consolas" panose="020B0609020204030204" pitchFamily="49" charset="0"/>
              </a:rPr>
              <a:t>local       world</a:t>
            </a:r>
            <a:endParaRPr lang="en-US" altLang="ko-KR" sz="3600" b="1" dirty="0">
              <a:solidFill>
                <a:srgbClr val="800000"/>
              </a:solidFill>
              <a:latin typeface="Consolas" panose="020B0609020204030204" pitchFamily="49" charset="0"/>
            </a:endParaRPr>
          </a:p>
        </p:txBody>
      </p:sp>
      <p:sp>
        <p:nvSpPr>
          <p:cNvPr id="4" name="바닥글 개체 틀 3">
            <a:extLst>
              <a:ext uri="{FF2B5EF4-FFF2-40B4-BE49-F238E27FC236}">
                <a16:creationId xmlns:a16="http://schemas.microsoft.com/office/drawing/2014/main" id="{FC9E008F-263A-4F51-B7E9-29B83B1917D4}"/>
              </a:ext>
            </a:extLst>
          </p:cNvPr>
          <p:cNvSpPr>
            <a:spLocks noGrp="1"/>
          </p:cNvSpPr>
          <p:nvPr>
            <p:ph type="ftr" sz="quarter" idx="11"/>
          </p:nvPr>
        </p:nvSpPr>
        <p:spPr/>
        <p:txBody>
          <a:bodyPr/>
          <a:lstStyle/>
          <a:p>
            <a:r>
              <a:rPr lang="en-US" altLang="ko-KR"/>
              <a:t>Distributed and Cloud Computing Lab.</a:t>
            </a:r>
            <a:endParaRPr lang="ko-KR" altLang="en-US" dirty="0"/>
          </a:p>
        </p:txBody>
      </p:sp>
      <p:sp>
        <p:nvSpPr>
          <p:cNvPr id="5" name="슬라이드 번호 개체 틀 4">
            <a:extLst>
              <a:ext uri="{FF2B5EF4-FFF2-40B4-BE49-F238E27FC236}">
                <a16:creationId xmlns:a16="http://schemas.microsoft.com/office/drawing/2014/main" id="{54D5BB43-47D4-46D2-A332-71AFB659E39E}"/>
              </a:ext>
            </a:extLst>
          </p:cNvPr>
          <p:cNvSpPr>
            <a:spLocks noGrp="1"/>
          </p:cNvSpPr>
          <p:nvPr>
            <p:ph type="sldNum" sz="quarter" idx="12"/>
          </p:nvPr>
        </p:nvSpPr>
        <p:spPr/>
        <p:txBody>
          <a:bodyPr/>
          <a:lstStyle/>
          <a:p>
            <a:fld id="{9ED3131E-57C5-408A-8D70-3AC90B9579FF}" type="slidenum">
              <a:rPr lang="ko-KR" altLang="en-US" smtClean="0"/>
              <a:t>11</a:t>
            </a:fld>
            <a:endParaRPr lang="ko-KR" altLang="en-US"/>
          </a:p>
        </p:txBody>
      </p:sp>
    </p:spTree>
    <p:extLst>
      <p:ext uri="{BB962C8B-B14F-4D97-AF65-F5344CB8AC3E}">
        <p14:creationId xmlns:p14="http://schemas.microsoft.com/office/powerpoint/2010/main" val="3857822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직선 연결선 10">
            <a:extLst>
              <a:ext uri="{FF2B5EF4-FFF2-40B4-BE49-F238E27FC236}">
                <a16:creationId xmlns:a16="http://schemas.microsoft.com/office/drawing/2014/main" id="{CF13AF7E-047A-43DC-A674-EA9B9E9B808D}"/>
              </a:ext>
            </a:extLst>
          </p:cNvPr>
          <p:cNvCxnSpPr>
            <a:cxnSpLocks/>
          </p:cNvCxnSpPr>
          <p:nvPr/>
        </p:nvCxnSpPr>
        <p:spPr>
          <a:xfrm flipV="1">
            <a:off x="4341428" y="2190301"/>
            <a:ext cx="0" cy="2392540"/>
          </a:xfrm>
          <a:prstGeom prst="line">
            <a:avLst/>
          </a:prstGeom>
          <a:ln w="28575">
            <a:solidFill>
              <a:srgbClr val="800000"/>
            </a:solidFill>
          </a:ln>
        </p:spPr>
        <p:style>
          <a:lnRef idx="1">
            <a:schemeClr val="accent1"/>
          </a:lnRef>
          <a:fillRef idx="0">
            <a:schemeClr val="accent1"/>
          </a:fillRef>
          <a:effectRef idx="0">
            <a:schemeClr val="accent1"/>
          </a:effectRef>
          <a:fontRef idx="minor">
            <a:schemeClr val="tx1"/>
          </a:fontRef>
        </p:style>
      </p:cxnSp>
      <p:sp>
        <p:nvSpPr>
          <p:cNvPr id="2" name="제목 1">
            <a:extLst>
              <a:ext uri="{FF2B5EF4-FFF2-40B4-BE49-F238E27FC236}">
                <a16:creationId xmlns:a16="http://schemas.microsoft.com/office/drawing/2014/main" id="{1E2F52DE-2044-4499-BF21-AEDCEFFAE5BF}"/>
              </a:ext>
            </a:extLst>
          </p:cNvPr>
          <p:cNvSpPr>
            <a:spLocks noGrp="1"/>
          </p:cNvSpPr>
          <p:nvPr>
            <p:ph type="title"/>
          </p:nvPr>
        </p:nvSpPr>
        <p:spPr/>
        <p:txBody>
          <a:bodyPr/>
          <a:lstStyle/>
          <a:p>
            <a:r>
              <a:rPr lang="en-US" altLang="ko-KR" dirty="0"/>
              <a:t>Docker: Volume</a:t>
            </a:r>
            <a:endParaRPr lang="ko-KR" altLang="en-US" dirty="0"/>
          </a:p>
        </p:txBody>
      </p:sp>
      <p:sp>
        <p:nvSpPr>
          <p:cNvPr id="3" name="내용 개체 틀 2">
            <a:extLst>
              <a:ext uri="{FF2B5EF4-FFF2-40B4-BE49-F238E27FC236}">
                <a16:creationId xmlns:a16="http://schemas.microsoft.com/office/drawing/2014/main" id="{ACA21DF5-E2BE-4423-BF53-969BFFD20944}"/>
              </a:ext>
            </a:extLst>
          </p:cNvPr>
          <p:cNvSpPr>
            <a:spLocks noGrp="1"/>
          </p:cNvSpPr>
          <p:nvPr>
            <p:ph idx="1"/>
          </p:nvPr>
        </p:nvSpPr>
        <p:spPr/>
        <p:txBody>
          <a:bodyPr>
            <a:normAutofit/>
          </a:bodyPr>
          <a:lstStyle/>
          <a:p>
            <a:pPr marL="0" indent="0">
              <a:buNone/>
            </a:pPr>
            <a:r>
              <a:rPr lang="en-US" altLang="ko-KR" sz="3600" b="1" dirty="0">
                <a:solidFill>
                  <a:srgbClr val="800000"/>
                </a:solidFill>
                <a:latin typeface="Consolas" panose="020B0609020204030204" pitchFamily="49" charset="0"/>
              </a:rPr>
              <a:t>$ docker run --rm -d \</a:t>
            </a:r>
          </a:p>
          <a:p>
            <a:pPr marL="0" indent="0">
              <a:buNone/>
            </a:pPr>
            <a:r>
              <a:rPr lang="en-US" altLang="ko-KR" sz="3600" b="1" dirty="0">
                <a:solidFill>
                  <a:srgbClr val="800000"/>
                </a:solidFill>
                <a:latin typeface="Consolas" panose="020B0609020204030204" pitchFamily="49" charset="0"/>
              </a:rPr>
              <a:t>  </a:t>
            </a:r>
            <a:r>
              <a:rPr lang="en-US" altLang="ko-KR" sz="3600" b="1" u="sng" dirty="0">
                <a:solidFill>
                  <a:srgbClr val="800000"/>
                </a:solidFill>
                <a:latin typeface="Consolas" panose="020B0609020204030204" pitchFamily="49" charset="0"/>
              </a:rPr>
              <a:t>--mount</a:t>
            </a:r>
            <a:r>
              <a:rPr lang="en-US" altLang="ko-KR" sz="3600" b="1" dirty="0">
                <a:solidFill>
                  <a:srgbClr val="800000"/>
                </a:solidFill>
                <a:latin typeface="Consolas" panose="020B0609020204030204" pitchFamily="49" charset="0"/>
              </a:rPr>
              <a:t> </a:t>
            </a:r>
            <a:r>
              <a:rPr lang="en-US" altLang="ko-KR" sz="3600" b="1" u="sng" dirty="0" err="1">
                <a:solidFill>
                  <a:srgbClr val="800000"/>
                </a:solidFill>
                <a:latin typeface="Consolas" panose="020B0609020204030204" pitchFamily="49" charset="0"/>
              </a:rPr>
              <a:t>src</a:t>
            </a:r>
            <a:r>
              <a:rPr lang="en-US" altLang="ko-KR" sz="3600" b="1" u="sng" dirty="0">
                <a:solidFill>
                  <a:srgbClr val="800000"/>
                </a:solidFill>
                <a:latin typeface="Consolas" panose="020B0609020204030204" pitchFamily="49" charset="0"/>
              </a:rPr>
              <a:t>=</a:t>
            </a:r>
            <a:r>
              <a:rPr lang="en-US" altLang="ko-KR" sz="3600" b="1" u="sng" dirty="0" err="1">
                <a:solidFill>
                  <a:srgbClr val="800000"/>
                </a:solidFill>
                <a:latin typeface="Consolas" panose="020B0609020204030204" pitchFamily="49" charset="0"/>
              </a:rPr>
              <a:t>world</a:t>
            </a:r>
            <a:r>
              <a:rPr lang="en-US" altLang="ko-KR" sz="3600" b="1" dirty="0" err="1">
                <a:solidFill>
                  <a:srgbClr val="800000"/>
                </a:solidFill>
                <a:latin typeface="Consolas" panose="020B0609020204030204" pitchFamily="49" charset="0"/>
              </a:rPr>
              <a:t>,</a:t>
            </a:r>
            <a:r>
              <a:rPr lang="en-US" altLang="ko-KR" sz="3600" b="1" u="sng" dirty="0" err="1">
                <a:solidFill>
                  <a:srgbClr val="800000"/>
                </a:solidFill>
                <a:latin typeface="Consolas" panose="020B0609020204030204" pitchFamily="49" charset="0"/>
              </a:rPr>
              <a:t>dst</a:t>
            </a:r>
            <a:r>
              <a:rPr lang="en-US" altLang="ko-KR" sz="3600" b="1" u="sng" dirty="0">
                <a:solidFill>
                  <a:srgbClr val="800000"/>
                </a:solidFill>
                <a:latin typeface="Consolas" panose="020B0609020204030204" pitchFamily="49" charset="0"/>
              </a:rPr>
              <a:t>=/data</a:t>
            </a:r>
            <a:r>
              <a:rPr lang="en-US" altLang="ko-KR" sz="3600" b="1" dirty="0">
                <a:solidFill>
                  <a:srgbClr val="800000"/>
                </a:solidFill>
                <a:latin typeface="Consolas" panose="020B0609020204030204" pitchFamily="49" charset="0"/>
              </a:rPr>
              <a:t> hello:0.1</a:t>
            </a:r>
            <a:endParaRPr lang="ko-KR" altLang="en-US" sz="2400" dirty="0"/>
          </a:p>
        </p:txBody>
      </p:sp>
      <p:sp>
        <p:nvSpPr>
          <p:cNvPr id="4" name="바닥글 개체 틀 3">
            <a:extLst>
              <a:ext uri="{FF2B5EF4-FFF2-40B4-BE49-F238E27FC236}">
                <a16:creationId xmlns:a16="http://schemas.microsoft.com/office/drawing/2014/main" id="{EEE4CF81-1399-46A6-812B-6AB7E28D9BA3}"/>
              </a:ext>
            </a:extLst>
          </p:cNvPr>
          <p:cNvSpPr>
            <a:spLocks noGrp="1"/>
          </p:cNvSpPr>
          <p:nvPr>
            <p:ph type="ftr" sz="quarter" idx="11"/>
          </p:nvPr>
        </p:nvSpPr>
        <p:spPr/>
        <p:txBody>
          <a:bodyPr/>
          <a:lstStyle/>
          <a:p>
            <a:r>
              <a:rPr lang="en-US" altLang="ko-KR"/>
              <a:t>Distributed and Cloud Computing Lab.</a:t>
            </a:r>
            <a:endParaRPr lang="ko-KR" altLang="en-US" dirty="0"/>
          </a:p>
        </p:txBody>
      </p:sp>
      <p:sp>
        <p:nvSpPr>
          <p:cNvPr id="5" name="슬라이드 번호 개체 틀 4">
            <a:extLst>
              <a:ext uri="{FF2B5EF4-FFF2-40B4-BE49-F238E27FC236}">
                <a16:creationId xmlns:a16="http://schemas.microsoft.com/office/drawing/2014/main" id="{F0108BC1-7D47-425A-92D1-53241CE6C316}"/>
              </a:ext>
            </a:extLst>
          </p:cNvPr>
          <p:cNvSpPr>
            <a:spLocks noGrp="1"/>
          </p:cNvSpPr>
          <p:nvPr>
            <p:ph type="sldNum" sz="quarter" idx="12"/>
          </p:nvPr>
        </p:nvSpPr>
        <p:spPr/>
        <p:txBody>
          <a:bodyPr/>
          <a:lstStyle/>
          <a:p>
            <a:fld id="{9ED3131E-57C5-408A-8D70-3AC90B9579FF}" type="slidenum">
              <a:rPr lang="ko-KR" altLang="en-US" smtClean="0"/>
              <a:t>12</a:t>
            </a:fld>
            <a:endParaRPr lang="ko-KR" altLang="en-US"/>
          </a:p>
        </p:txBody>
      </p:sp>
      <p:cxnSp>
        <p:nvCxnSpPr>
          <p:cNvPr id="6" name="직선 연결선 5">
            <a:extLst>
              <a:ext uri="{FF2B5EF4-FFF2-40B4-BE49-F238E27FC236}">
                <a16:creationId xmlns:a16="http://schemas.microsoft.com/office/drawing/2014/main" id="{804C188D-23CC-4416-8618-BD4ED65C4B35}"/>
              </a:ext>
            </a:extLst>
          </p:cNvPr>
          <p:cNvCxnSpPr>
            <a:cxnSpLocks/>
          </p:cNvCxnSpPr>
          <p:nvPr/>
        </p:nvCxnSpPr>
        <p:spPr>
          <a:xfrm flipV="1">
            <a:off x="2013297" y="2190300"/>
            <a:ext cx="0" cy="3659449"/>
          </a:xfrm>
          <a:prstGeom prst="line">
            <a:avLst/>
          </a:prstGeom>
          <a:ln w="28575">
            <a:solidFill>
              <a:srgbClr val="80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FCBFCAE-B0C0-462F-880F-03B0CA9FC2AA}"/>
              </a:ext>
            </a:extLst>
          </p:cNvPr>
          <p:cNvSpPr txBox="1"/>
          <p:nvPr/>
        </p:nvSpPr>
        <p:spPr>
          <a:xfrm>
            <a:off x="4341428" y="3998066"/>
            <a:ext cx="4392036" cy="584775"/>
          </a:xfrm>
          <a:prstGeom prst="rect">
            <a:avLst/>
          </a:prstGeom>
          <a:noFill/>
        </p:spPr>
        <p:txBody>
          <a:bodyPr wrap="none" rtlCol="0">
            <a:spAutoFit/>
          </a:bodyPr>
          <a:lstStyle/>
          <a:p>
            <a:r>
              <a:rPr lang="en-US" altLang="ko-KR" sz="3200" b="1" dirty="0"/>
              <a:t>Option: mount volume</a:t>
            </a:r>
            <a:endParaRPr lang="ko-KR" altLang="en-US" sz="3200" b="1" dirty="0"/>
          </a:p>
        </p:txBody>
      </p:sp>
      <p:cxnSp>
        <p:nvCxnSpPr>
          <p:cNvPr id="9" name="직선 연결선 8">
            <a:extLst>
              <a:ext uri="{FF2B5EF4-FFF2-40B4-BE49-F238E27FC236}">
                <a16:creationId xmlns:a16="http://schemas.microsoft.com/office/drawing/2014/main" id="{CDD8A4F7-BDAF-4623-BD3B-669A0AF12F8C}"/>
              </a:ext>
            </a:extLst>
          </p:cNvPr>
          <p:cNvCxnSpPr>
            <a:cxnSpLocks/>
          </p:cNvCxnSpPr>
          <p:nvPr/>
        </p:nvCxnSpPr>
        <p:spPr>
          <a:xfrm flipV="1">
            <a:off x="6607372" y="2190300"/>
            <a:ext cx="0" cy="1452787"/>
          </a:xfrm>
          <a:prstGeom prst="line">
            <a:avLst/>
          </a:prstGeom>
          <a:ln w="28575">
            <a:solidFill>
              <a:srgbClr val="80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91F4D93-1BD5-4CBF-8545-E99760F16CEC}"/>
              </a:ext>
            </a:extLst>
          </p:cNvPr>
          <p:cNvSpPr txBox="1"/>
          <p:nvPr/>
        </p:nvSpPr>
        <p:spPr>
          <a:xfrm>
            <a:off x="2013297" y="5265576"/>
            <a:ext cx="3941144" cy="584775"/>
          </a:xfrm>
          <a:prstGeom prst="rect">
            <a:avLst/>
          </a:prstGeom>
          <a:noFill/>
        </p:spPr>
        <p:txBody>
          <a:bodyPr wrap="none" rtlCol="0">
            <a:spAutoFit/>
          </a:bodyPr>
          <a:lstStyle/>
          <a:p>
            <a:r>
              <a:rPr lang="en-US" altLang="ko-KR" sz="3200" b="1" dirty="0"/>
              <a:t>Name of the volume</a:t>
            </a:r>
            <a:endParaRPr lang="ko-KR" altLang="en-US" sz="3200" b="1" dirty="0"/>
          </a:p>
        </p:txBody>
      </p:sp>
      <p:sp>
        <p:nvSpPr>
          <p:cNvPr id="14" name="TextBox 13">
            <a:extLst>
              <a:ext uri="{FF2B5EF4-FFF2-40B4-BE49-F238E27FC236}">
                <a16:creationId xmlns:a16="http://schemas.microsoft.com/office/drawing/2014/main" id="{5C4EE4E3-2CC3-4F9C-96E6-F5B92792E098}"/>
              </a:ext>
            </a:extLst>
          </p:cNvPr>
          <p:cNvSpPr txBox="1"/>
          <p:nvPr/>
        </p:nvSpPr>
        <p:spPr>
          <a:xfrm>
            <a:off x="6607372" y="2556548"/>
            <a:ext cx="4746428" cy="1077218"/>
          </a:xfrm>
          <a:prstGeom prst="rect">
            <a:avLst/>
          </a:prstGeom>
          <a:noFill/>
        </p:spPr>
        <p:txBody>
          <a:bodyPr wrap="none" rtlCol="0">
            <a:spAutoFit/>
          </a:bodyPr>
          <a:lstStyle/>
          <a:p>
            <a:r>
              <a:rPr lang="en-US" altLang="ko-KR" sz="3200" b="1" dirty="0"/>
              <a:t>Directory to be mounted</a:t>
            </a:r>
          </a:p>
          <a:p>
            <a:r>
              <a:rPr lang="en-US" altLang="ko-KR" sz="3200" b="1" dirty="0"/>
              <a:t>in container</a:t>
            </a:r>
            <a:endParaRPr lang="ko-KR" altLang="en-US" sz="3200" b="1" dirty="0"/>
          </a:p>
        </p:txBody>
      </p:sp>
    </p:spTree>
    <p:extLst>
      <p:ext uri="{BB962C8B-B14F-4D97-AF65-F5344CB8AC3E}">
        <p14:creationId xmlns:p14="http://schemas.microsoft.com/office/powerpoint/2010/main" val="1537359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DDCFEB-8DB0-4624-B48F-767617E0F448}"/>
              </a:ext>
            </a:extLst>
          </p:cNvPr>
          <p:cNvSpPr>
            <a:spLocks noGrp="1"/>
          </p:cNvSpPr>
          <p:nvPr>
            <p:ph type="title"/>
          </p:nvPr>
        </p:nvSpPr>
        <p:spPr/>
        <p:txBody>
          <a:bodyPr/>
          <a:lstStyle/>
          <a:p>
            <a:r>
              <a:rPr lang="en-US" altLang="ko-KR" dirty="0"/>
              <a:t>Docker: Volume</a:t>
            </a:r>
            <a:endParaRPr lang="ko-KR" altLang="en-US" dirty="0"/>
          </a:p>
        </p:txBody>
      </p:sp>
      <p:sp>
        <p:nvSpPr>
          <p:cNvPr id="3" name="내용 개체 틀 2">
            <a:extLst>
              <a:ext uri="{FF2B5EF4-FFF2-40B4-BE49-F238E27FC236}">
                <a16:creationId xmlns:a16="http://schemas.microsoft.com/office/drawing/2014/main" id="{C78F7653-9BD6-40D8-9F1F-76673B66D1BC}"/>
              </a:ext>
            </a:extLst>
          </p:cNvPr>
          <p:cNvSpPr>
            <a:spLocks noGrp="1"/>
          </p:cNvSpPr>
          <p:nvPr>
            <p:ph idx="1"/>
          </p:nvPr>
        </p:nvSpPr>
        <p:spPr/>
        <p:txBody>
          <a:bodyPr/>
          <a:lstStyle/>
          <a:p>
            <a:pPr marL="0" indent="0">
              <a:buNone/>
            </a:pPr>
            <a:r>
              <a:rPr lang="en-US" altLang="ko-KR" sz="3600" b="1" dirty="0">
                <a:solidFill>
                  <a:srgbClr val="800000"/>
                </a:solidFill>
                <a:latin typeface="Consolas" panose="020B0609020204030204" pitchFamily="49" charset="0"/>
              </a:rPr>
              <a:t>$ docker run --rm -d \</a:t>
            </a:r>
          </a:p>
          <a:p>
            <a:pPr marL="0" indent="0">
              <a:buNone/>
            </a:pPr>
            <a:r>
              <a:rPr lang="en-US" altLang="ko-KR" sz="3600" b="1" dirty="0">
                <a:solidFill>
                  <a:srgbClr val="800000"/>
                </a:solidFill>
                <a:latin typeface="Consolas" panose="020B0609020204030204" pitchFamily="49" charset="0"/>
              </a:rPr>
              <a:t>  --mount </a:t>
            </a:r>
            <a:r>
              <a:rPr lang="en-US" altLang="ko-KR" sz="3600" b="1" dirty="0" err="1">
                <a:solidFill>
                  <a:srgbClr val="800000"/>
                </a:solidFill>
                <a:latin typeface="Consolas" panose="020B0609020204030204" pitchFamily="49" charset="0"/>
              </a:rPr>
              <a:t>src</a:t>
            </a:r>
            <a:r>
              <a:rPr lang="en-US" altLang="ko-KR" sz="3600" b="1" dirty="0">
                <a:solidFill>
                  <a:srgbClr val="800000"/>
                </a:solidFill>
                <a:latin typeface="Consolas" panose="020B0609020204030204" pitchFamily="49" charset="0"/>
              </a:rPr>
              <a:t>=</a:t>
            </a:r>
            <a:r>
              <a:rPr lang="en-US" altLang="ko-KR" sz="3600" b="1" dirty="0" err="1">
                <a:solidFill>
                  <a:srgbClr val="800000"/>
                </a:solidFill>
                <a:latin typeface="Consolas" panose="020B0609020204030204" pitchFamily="49" charset="0"/>
              </a:rPr>
              <a:t>world,dst</a:t>
            </a:r>
            <a:r>
              <a:rPr lang="en-US" altLang="ko-KR" sz="3600" b="1" dirty="0">
                <a:solidFill>
                  <a:srgbClr val="800000"/>
                </a:solidFill>
                <a:latin typeface="Consolas" panose="020B0609020204030204" pitchFamily="49" charset="0"/>
              </a:rPr>
              <a:t>=/data hello:0.1</a:t>
            </a:r>
          </a:p>
          <a:p>
            <a:pPr marL="0" indent="0">
              <a:buNone/>
            </a:pPr>
            <a:r>
              <a:rPr lang="en-US" altLang="ko-KR" sz="3600" b="1" dirty="0">
                <a:latin typeface="Consolas" panose="020B0609020204030204" pitchFamily="49" charset="0"/>
              </a:rPr>
              <a:t>72109a8ad19e...</a:t>
            </a:r>
          </a:p>
          <a:p>
            <a:pPr marL="0" indent="0">
              <a:buNone/>
            </a:pPr>
            <a:endParaRPr lang="en-US" altLang="ko-KR" sz="3600" b="1" dirty="0">
              <a:latin typeface="Consolas" panose="020B0609020204030204" pitchFamily="49" charset="0"/>
            </a:endParaRPr>
          </a:p>
          <a:p>
            <a:pPr marL="0" indent="0">
              <a:buNone/>
            </a:pPr>
            <a:r>
              <a:rPr lang="en-US" altLang="ko-KR" sz="3600" b="1" dirty="0">
                <a:solidFill>
                  <a:srgbClr val="800000"/>
                </a:solidFill>
                <a:latin typeface="Consolas" panose="020B0609020204030204" pitchFamily="49" charset="0"/>
              </a:rPr>
              <a:t>$ curl http://172.17.0.2:8080/hola</a:t>
            </a:r>
          </a:p>
          <a:p>
            <a:pPr marL="0" indent="0">
              <a:buNone/>
            </a:pPr>
            <a:endParaRPr lang="en-US" altLang="ko-KR" sz="3600" b="1" dirty="0">
              <a:solidFill>
                <a:srgbClr val="800000"/>
              </a:solidFill>
              <a:latin typeface="Consolas" panose="020B0609020204030204" pitchFamily="49" charset="0"/>
            </a:endParaRPr>
          </a:p>
          <a:p>
            <a:pPr marL="0" indent="0">
              <a:buNone/>
            </a:pPr>
            <a:r>
              <a:rPr lang="en-US" altLang="ko-KR" sz="3600" b="1" dirty="0">
                <a:latin typeface="Consolas" panose="020B0609020204030204" pitchFamily="49" charset="0"/>
              </a:rPr>
              <a:t>1537379433391,hola</a:t>
            </a:r>
            <a:endParaRPr lang="ko-KR" altLang="en-US" sz="3600" b="1" dirty="0">
              <a:latin typeface="Consolas" panose="020B0609020204030204" pitchFamily="49" charset="0"/>
            </a:endParaRPr>
          </a:p>
          <a:p>
            <a:pPr marL="0" indent="0">
              <a:buNone/>
            </a:pPr>
            <a:endParaRPr lang="ko-KR" altLang="en-US" dirty="0"/>
          </a:p>
        </p:txBody>
      </p:sp>
      <p:sp>
        <p:nvSpPr>
          <p:cNvPr id="4" name="바닥글 개체 틀 3">
            <a:extLst>
              <a:ext uri="{FF2B5EF4-FFF2-40B4-BE49-F238E27FC236}">
                <a16:creationId xmlns:a16="http://schemas.microsoft.com/office/drawing/2014/main" id="{91EA1B4B-E79A-469F-92A7-FB57B0954379}"/>
              </a:ext>
            </a:extLst>
          </p:cNvPr>
          <p:cNvSpPr>
            <a:spLocks noGrp="1"/>
          </p:cNvSpPr>
          <p:nvPr>
            <p:ph type="ftr" sz="quarter" idx="11"/>
          </p:nvPr>
        </p:nvSpPr>
        <p:spPr/>
        <p:txBody>
          <a:bodyPr/>
          <a:lstStyle/>
          <a:p>
            <a:r>
              <a:rPr lang="en-US" altLang="ko-KR"/>
              <a:t>Distributed and Cloud Computing Lab.</a:t>
            </a:r>
            <a:endParaRPr lang="ko-KR" altLang="en-US" dirty="0"/>
          </a:p>
        </p:txBody>
      </p:sp>
      <p:sp>
        <p:nvSpPr>
          <p:cNvPr id="5" name="슬라이드 번호 개체 틀 4">
            <a:extLst>
              <a:ext uri="{FF2B5EF4-FFF2-40B4-BE49-F238E27FC236}">
                <a16:creationId xmlns:a16="http://schemas.microsoft.com/office/drawing/2014/main" id="{30FA1B52-2E09-4344-A82A-88587280A775}"/>
              </a:ext>
            </a:extLst>
          </p:cNvPr>
          <p:cNvSpPr>
            <a:spLocks noGrp="1"/>
          </p:cNvSpPr>
          <p:nvPr>
            <p:ph type="sldNum" sz="quarter" idx="12"/>
          </p:nvPr>
        </p:nvSpPr>
        <p:spPr/>
        <p:txBody>
          <a:bodyPr/>
          <a:lstStyle/>
          <a:p>
            <a:fld id="{9ED3131E-57C5-408A-8D70-3AC90B9579FF}" type="slidenum">
              <a:rPr lang="ko-KR" altLang="en-US" smtClean="0"/>
              <a:t>13</a:t>
            </a:fld>
            <a:endParaRPr lang="ko-KR" altLang="en-US"/>
          </a:p>
        </p:txBody>
      </p:sp>
    </p:spTree>
    <p:extLst>
      <p:ext uri="{BB962C8B-B14F-4D97-AF65-F5344CB8AC3E}">
        <p14:creationId xmlns:p14="http://schemas.microsoft.com/office/powerpoint/2010/main" val="3396094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DDCFEB-8DB0-4624-B48F-767617E0F448}"/>
              </a:ext>
            </a:extLst>
          </p:cNvPr>
          <p:cNvSpPr>
            <a:spLocks noGrp="1"/>
          </p:cNvSpPr>
          <p:nvPr>
            <p:ph type="title"/>
          </p:nvPr>
        </p:nvSpPr>
        <p:spPr/>
        <p:txBody>
          <a:bodyPr/>
          <a:lstStyle/>
          <a:p>
            <a:r>
              <a:rPr lang="en-US" altLang="ko-KR" dirty="0"/>
              <a:t>Docker: Volume</a:t>
            </a:r>
            <a:endParaRPr lang="ko-KR" altLang="en-US" dirty="0"/>
          </a:p>
        </p:txBody>
      </p:sp>
      <p:sp>
        <p:nvSpPr>
          <p:cNvPr id="3" name="내용 개체 틀 2">
            <a:extLst>
              <a:ext uri="{FF2B5EF4-FFF2-40B4-BE49-F238E27FC236}">
                <a16:creationId xmlns:a16="http://schemas.microsoft.com/office/drawing/2014/main" id="{C78F7653-9BD6-40D8-9F1F-76673B66D1BC}"/>
              </a:ext>
            </a:extLst>
          </p:cNvPr>
          <p:cNvSpPr>
            <a:spLocks noGrp="1"/>
          </p:cNvSpPr>
          <p:nvPr>
            <p:ph idx="1"/>
          </p:nvPr>
        </p:nvSpPr>
        <p:spPr/>
        <p:txBody>
          <a:bodyPr/>
          <a:lstStyle/>
          <a:p>
            <a:pPr marL="0" indent="0">
              <a:buNone/>
            </a:pPr>
            <a:r>
              <a:rPr lang="en-US" altLang="ko-KR" sz="3600" b="1" dirty="0">
                <a:solidFill>
                  <a:srgbClr val="800000"/>
                </a:solidFill>
                <a:latin typeface="Consolas" panose="020B0609020204030204" pitchFamily="49" charset="0"/>
              </a:rPr>
              <a:t>$ docker stop {your container ID}</a:t>
            </a:r>
          </a:p>
          <a:p>
            <a:pPr marL="0" indent="0">
              <a:buNone/>
            </a:pPr>
            <a:r>
              <a:rPr lang="en-US" altLang="ko-KR" sz="3600" b="1" dirty="0">
                <a:solidFill>
                  <a:srgbClr val="800000"/>
                </a:solidFill>
                <a:latin typeface="Consolas" panose="020B0609020204030204" pitchFamily="49" charset="0"/>
              </a:rPr>
              <a:t>$ docker run --rm -d --mount \</a:t>
            </a:r>
          </a:p>
          <a:p>
            <a:pPr marL="0" indent="0">
              <a:buNone/>
            </a:pPr>
            <a:r>
              <a:rPr lang="en-US" altLang="ko-KR" sz="3600" b="1" dirty="0">
                <a:solidFill>
                  <a:srgbClr val="800000"/>
                </a:solidFill>
                <a:latin typeface="Consolas" panose="020B0609020204030204" pitchFamily="49" charset="0"/>
              </a:rPr>
              <a:t>  </a:t>
            </a:r>
            <a:r>
              <a:rPr lang="en-US" altLang="ko-KR" sz="3600" b="1" dirty="0" err="1">
                <a:solidFill>
                  <a:srgbClr val="800000"/>
                </a:solidFill>
                <a:latin typeface="Consolas" panose="020B0609020204030204" pitchFamily="49" charset="0"/>
              </a:rPr>
              <a:t>src</a:t>
            </a:r>
            <a:r>
              <a:rPr lang="en-US" altLang="ko-KR" sz="3600" b="1" dirty="0">
                <a:solidFill>
                  <a:srgbClr val="800000"/>
                </a:solidFill>
                <a:latin typeface="Consolas" panose="020B0609020204030204" pitchFamily="49" charset="0"/>
              </a:rPr>
              <a:t>=</a:t>
            </a:r>
            <a:r>
              <a:rPr lang="en-US" altLang="ko-KR" sz="3600" b="1" dirty="0" err="1">
                <a:solidFill>
                  <a:srgbClr val="800000"/>
                </a:solidFill>
                <a:latin typeface="Consolas" panose="020B0609020204030204" pitchFamily="49" charset="0"/>
              </a:rPr>
              <a:t>world,dst</a:t>
            </a:r>
            <a:r>
              <a:rPr lang="en-US" altLang="ko-KR" sz="3600" b="1" dirty="0">
                <a:solidFill>
                  <a:srgbClr val="800000"/>
                </a:solidFill>
                <a:latin typeface="Consolas" panose="020B0609020204030204" pitchFamily="49" charset="0"/>
              </a:rPr>
              <a:t>=/data hello:0.1</a:t>
            </a:r>
          </a:p>
          <a:p>
            <a:pPr marL="0" indent="0">
              <a:buNone/>
            </a:pPr>
            <a:r>
              <a:rPr lang="en-US" altLang="ko-KR" sz="3600" b="1" dirty="0">
                <a:latin typeface="Consolas" panose="020B0609020204030204" pitchFamily="49" charset="0"/>
              </a:rPr>
              <a:t>d5c12ec2280d...</a:t>
            </a:r>
          </a:p>
          <a:p>
            <a:pPr marL="0" indent="0">
              <a:buNone/>
            </a:pPr>
            <a:r>
              <a:rPr lang="en-US" altLang="ko-KR" sz="3600" b="1" dirty="0">
                <a:solidFill>
                  <a:srgbClr val="800000"/>
                </a:solidFill>
                <a:latin typeface="Consolas" panose="020B0609020204030204" pitchFamily="49" charset="0"/>
              </a:rPr>
              <a:t>$ curl http://172.17.0.2:8080/ciao</a:t>
            </a:r>
          </a:p>
          <a:p>
            <a:pPr marL="0" indent="0">
              <a:buNone/>
            </a:pPr>
            <a:r>
              <a:rPr lang="en-US" altLang="ko-KR" sz="3600" b="1" dirty="0">
                <a:latin typeface="Consolas" panose="020B0609020204030204" pitchFamily="49" charset="0"/>
              </a:rPr>
              <a:t>1537379433391,hola</a:t>
            </a:r>
          </a:p>
          <a:p>
            <a:pPr marL="0" indent="0">
              <a:buNone/>
            </a:pPr>
            <a:r>
              <a:rPr lang="en-US" altLang="ko-KR" sz="3600" b="1" dirty="0">
                <a:latin typeface="Consolas" panose="020B0609020204030204" pitchFamily="49" charset="0"/>
              </a:rPr>
              <a:t>1537379703104,ciao</a:t>
            </a:r>
            <a:endParaRPr lang="ko-KR" altLang="en-US" sz="3600" b="1" dirty="0">
              <a:latin typeface="Consolas" panose="020B0609020204030204" pitchFamily="49" charset="0"/>
            </a:endParaRPr>
          </a:p>
          <a:p>
            <a:pPr marL="0" indent="0">
              <a:buNone/>
            </a:pPr>
            <a:endParaRPr lang="ko-KR" altLang="en-US" dirty="0"/>
          </a:p>
        </p:txBody>
      </p:sp>
      <p:sp>
        <p:nvSpPr>
          <p:cNvPr id="4" name="바닥글 개체 틀 3">
            <a:extLst>
              <a:ext uri="{FF2B5EF4-FFF2-40B4-BE49-F238E27FC236}">
                <a16:creationId xmlns:a16="http://schemas.microsoft.com/office/drawing/2014/main" id="{91EA1B4B-E79A-469F-92A7-FB57B0954379}"/>
              </a:ext>
            </a:extLst>
          </p:cNvPr>
          <p:cNvSpPr>
            <a:spLocks noGrp="1"/>
          </p:cNvSpPr>
          <p:nvPr>
            <p:ph type="ftr" sz="quarter" idx="11"/>
          </p:nvPr>
        </p:nvSpPr>
        <p:spPr/>
        <p:txBody>
          <a:bodyPr/>
          <a:lstStyle/>
          <a:p>
            <a:r>
              <a:rPr lang="en-US" altLang="ko-KR"/>
              <a:t>Distributed and Cloud Computing Lab.</a:t>
            </a:r>
            <a:endParaRPr lang="ko-KR" altLang="en-US" dirty="0"/>
          </a:p>
        </p:txBody>
      </p:sp>
      <p:sp>
        <p:nvSpPr>
          <p:cNvPr id="5" name="슬라이드 번호 개체 틀 4">
            <a:extLst>
              <a:ext uri="{FF2B5EF4-FFF2-40B4-BE49-F238E27FC236}">
                <a16:creationId xmlns:a16="http://schemas.microsoft.com/office/drawing/2014/main" id="{30FA1B52-2E09-4344-A82A-88587280A775}"/>
              </a:ext>
            </a:extLst>
          </p:cNvPr>
          <p:cNvSpPr>
            <a:spLocks noGrp="1"/>
          </p:cNvSpPr>
          <p:nvPr>
            <p:ph type="sldNum" sz="quarter" idx="12"/>
          </p:nvPr>
        </p:nvSpPr>
        <p:spPr/>
        <p:txBody>
          <a:bodyPr/>
          <a:lstStyle/>
          <a:p>
            <a:fld id="{9ED3131E-57C5-408A-8D70-3AC90B9579FF}" type="slidenum">
              <a:rPr lang="ko-KR" altLang="en-US" smtClean="0"/>
              <a:t>14</a:t>
            </a:fld>
            <a:endParaRPr lang="ko-KR" altLang="en-US"/>
          </a:p>
        </p:txBody>
      </p:sp>
    </p:spTree>
    <p:extLst>
      <p:ext uri="{BB962C8B-B14F-4D97-AF65-F5344CB8AC3E}">
        <p14:creationId xmlns:p14="http://schemas.microsoft.com/office/powerpoint/2010/main" val="1607937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DDCFEB-8DB0-4624-B48F-767617E0F448}"/>
              </a:ext>
            </a:extLst>
          </p:cNvPr>
          <p:cNvSpPr>
            <a:spLocks noGrp="1"/>
          </p:cNvSpPr>
          <p:nvPr>
            <p:ph type="title"/>
          </p:nvPr>
        </p:nvSpPr>
        <p:spPr/>
        <p:txBody>
          <a:bodyPr/>
          <a:lstStyle/>
          <a:p>
            <a:r>
              <a:rPr lang="en-US" altLang="ko-KR" dirty="0"/>
              <a:t>Docker: Volume</a:t>
            </a:r>
            <a:endParaRPr lang="ko-KR" altLang="en-US" dirty="0"/>
          </a:p>
        </p:txBody>
      </p:sp>
      <p:sp>
        <p:nvSpPr>
          <p:cNvPr id="3" name="내용 개체 틀 2">
            <a:extLst>
              <a:ext uri="{FF2B5EF4-FFF2-40B4-BE49-F238E27FC236}">
                <a16:creationId xmlns:a16="http://schemas.microsoft.com/office/drawing/2014/main" id="{C78F7653-9BD6-40D8-9F1F-76673B66D1BC}"/>
              </a:ext>
            </a:extLst>
          </p:cNvPr>
          <p:cNvSpPr>
            <a:spLocks noGrp="1"/>
          </p:cNvSpPr>
          <p:nvPr>
            <p:ph idx="1"/>
          </p:nvPr>
        </p:nvSpPr>
        <p:spPr/>
        <p:txBody>
          <a:bodyPr/>
          <a:lstStyle/>
          <a:p>
            <a:pPr marL="0" indent="0">
              <a:buNone/>
            </a:pPr>
            <a:r>
              <a:rPr lang="en-US" altLang="ko-KR" sz="3600" b="1" dirty="0">
                <a:solidFill>
                  <a:srgbClr val="800000"/>
                </a:solidFill>
                <a:latin typeface="Consolas" panose="020B0609020204030204" pitchFamily="49" charset="0"/>
              </a:rPr>
              <a:t>$ docker volume inspect world \</a:t>
            </a:r>
          </a:p>
          <a:p>
            <a:pPr marL="0" indent="0">
              <a:buNone/>
            </a:pPr>
            <a:r>
              <a:rPr lang="en-US" altLang="ko-KR" sz="3600" b="1" dirty="0">
                <a:solidFill>
                  <a:srgbClr val="800000"/>
                </a:solidFill>
                <a:latin typeface="Consolas" panose="020B0609020204030204" pitchFamily="49" charset="0"/>
              </a:rPr>
              <a:t>  | grep Mountpoint</a:t>
            </a:r>
          </a:p>
          <a:p>
            <a:pPr marL="0" indent="0">
              <a:buNone/>
            </a:pPr>
            <a:r>
              <a:rPr lang="en-US" altLang="ko-KR" b="1" dirty="0">
                <a:latin typeface="Consolas" panose="020B0609020204030204" pitchFamily="49" charset="0"/>
              </a:rPr>
              <a:t>"Mountpoint": "/var/lib/docker/volumes/world/_data"</a:t>
            </a:r>
          </a:p>
          <a:p>
            <a:pPr marL="0" indent="0">
              <a:buNone/>
            </a:pPr>
            <a:endParaRPr lang="en-US" altLang="ko-KR" sz="3600" b="1" dirty="0">
              <a:solidFill>
                <a:srgbClr val="800000"/>
              </a:solidFill>
              <a:latin typeface="Consolas" panose="020B0609020204030204" pitchFamily="49" charset="0"/>
            </a:endParaRPr>
          </a:p>
          <a:p>
            <a:pPr marL="0" indent="0">
              <a:buNone/>
            </a:pPr>
            <a:r>
              <a:rPr lang="en-US" altLang="ko-KR" sz="3600" b="1" dirty="0">
                <a:solidFill>
                  <a:srgbClr val="800000"/>
                </a:solidFill>
                <a:latin typeface="Consolas" panose="020B0609020204030204" pitchFamily="49" charset="0"/>
              </a:rPr>
              <a:t>$ cat /var/lib/docker/volumes\</a:t>
            </a:r>
          </a:p>
          <a:p>
            <a:pPr marL="0" indent="0">
              <a:buNone/>
            </a:pPr>
            <a:r>
              <a:rPr lang="en-US" altLang="ko-KR" sz="3600" b="1" dirty="0">
                <a:solidFill>
                  <a:srgbClr val="800000"/>
                </a:solidFill>
                <a:latin typeface="Consolas" panose="020B0609020204030204" pitchFamily="49" charset="0"/>
              </a:rPr>
              <a:t>  /world/_data/.last</a:t>
            </a:r>
            <a:endParaRPr lang="en-US" altLang="ko-KR" b="1" dirty="0">
              <a:latin typeface="Consolas" panose="020B0609020204030204" pitchFamily="49" charset="0"/>
            </a:endParaRPr>
          </a:p>
          <a:p>
            <a:pPr marL="0" indent="0">
              <a:buNone/>
            </a:pPr>
            <a:r>
              <a:rPr lang="en-US" altLang="ko-KR" sz="3600" b="1" dirty="0">
                <a:latin typeface="Consolas" panose="020B0609020204030204" pitchFamily="49" charset="0"/>
              </a:rPr>
              <a:t>1537379703104,ciao</a:t>
            </a:r>
            <a:endParaRPr lang="ko-KR" altLang="en-US" sz="3600" b="1" dirty="0">
              <a:latin typeface="Consolas" panose="020B0609020204030204" pitchFamily="49" charset="0"/>
            </a:endParaRPr>
          </a:p>
          <a:p>
            <a:pPr marL="0" indent="0">
              <a:buNone/>
            </a:pPr>
            <a:endParaRPr lang="ko-KR" altLang="en-US" dirty="0"/>
          </a:p>
        </p:txBody>
      </p:sp>
      <p:sp>
        <p:nvSpPr>
          <p:cNvPr id="4" name="바닥글 개체 틀 3">
            <a:extLst>
              <a:ext uri="{FF2B5EF4-FFF2-40B4-BE49-F238E27FC236}">
                <a16:creationId xmlns:a16="http://schemas.microsoft.com/office/drawing/2014/main" id="{91EA1B4B-E79A-469F-92A7-FB57B0954379}"/>
              </a:ext>
            </a:extLst>
          </p:cNvPr>
          <p:cNvSpPr>
            <a:spLocks noGrp="1"/>
          </p:cNvSpPr>
          <p:nvPr>
            <p:ph type="ftr" sz="quarter" idx="11"/>
          </p:nvPr>
        </p:nvSpPr>
        <p:spPr/>
        <p:txBody>
          <a:bodyPr/>
          <a:lstStyle/>
          <a:p>
            <a:r>
              <a:rPr lang="en-US" altLang="ko-KR"/>
              <a:t>Distributed and Cloud Computing Lab.</a:t>
            </a:r>
            <a:endParaRPr lang="ko-KR" altLang="en-US" dirty="0"/>
          </a:p>
        </p:txBody>
      </p:sp>
      <p:sp>
        <p:nvSpPr>
          <p:cNvPr id="5" name="슬라이드 번호 개체 틀 4">
            <a:extLst>
              <a:ext uri="{FF2B5EF4-FFF2-40B4-BE49-F238E27FC236}">
                <a16:creationId xmlns:a16="http://schemas.microsoft.com/office/drawing/2014/main" id="{30FA1B52-2E09-4344-A82A-88587280A775}"/>
              </a:ext>
            </a:extLst>
          </p:cNvPr>
          <p:cNvSpPr>
            <a:spLocks noGrp="1"/>
          </p:cNvSpPr>
          <p:nvPr>
            <p:ph type="sldNum" sz="quarter" idx="12"/>
          </p:nvPr>
        </p:nvSpPr>
        <p:spPr/>
        <p:txBody>
          <a:bodyPr/>
          <a:lstStyle/>
          <a:p>
            <a:fld id="{9ED3131E-57C5-408A-8D70-3AC90B9579FF}" type="slidenum">
              <a:rPr lang="ko-KR" altLang="en-US" smtClean="0"/>
              <a:t>15</a:t>
            </a:fld>
            <a:endParaRPr lang="ko-KR" altLang="en-US"/>
          </a:p>
        </p:txBody>
      </p:sp>
    </p:spTree>
    <p:extLst>
      <p:ext uri="{BB962C8B-B14F-4D97-AF65-F5344CB8AC3E}">
        <p14:creationId xmlns:p14="http://schemas.microsoft.com/office/powerpoint/2010/main" val="2442142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DDCFEB-8DB0-4624-B48F-767617E0F448}"/>
              </a:ext>
            </a:extLst>
          </p:cNvPr>
          <p:cNvSpPr>
            <a:spLocks noGrp="1"/>
          </p:cNvSpPr>
          <p:nvPr>
            <p:ph type="title"/>
          </p:nvPr>
        </p:nvSpPr>
        <p:spPr/>
        <p:txBody>
          <a:bodyPr/>
          <a:lstStyle/>
          <a:p>
            <a:r>
              <a:rPr lang="en-US" altLang="ko-KR" dirty="0"/>
              <a:t>Docker: log</a:t>
            </a:r>
            <a:endParaRPr lang="ko-KR" altLang="en-US" dirty="0"/>
          </a:p>
        </p:txBody>
      </p:sp>
      <p:sp>
        <p:nvSpPr>
          <p:cNvPr id="3" name="내용 개체 틀 2">
            <a:extLst>
              <a:ext uri="{FF2B5EF4-FFF2-40B4-BE49-F238E27FC236}">
                <a16:creationId xmlns:a16="http://schemas.microsoft.com/office/drawing/2014/main" id="{C78F7653-9BD6-40D8-9F1F-76673B66D1BC}"/>
              </a:ext>
            </a:extLst>
          </p:cNvPr>
          <p:cNvSpPr>
            <a:spLocks noGrp="1"/>
          </p:cNvSpPr>
          <p:nvPr>
            <p:ph idx="1"/>
          </p:nvPr>
        </p:nvSpPr>
        <p:spPr/>
        <p:txBody>
          <a:bodyPr>
            <a:normAutofit/>
          </a:bodyPr>
          <a:lstStyle/>
          <a:p>
            <a:pPr marL="0" indent="0">
              <a:buNone/>
            </a:pPr>
            <a:r>
              <a:rPr lang="en-US" altLang="ko-KR" sz="3600" b="1" dirty="0">
                <a:solidFill>
                  <a:srgbClr val="800000"/>
                </a:solidFill>
                <a:latin typeface="Consolas" panose="020B0609020204030204" pitchFamily="49" charset="0"/>
              </a:rPr>
              <a:t>$ docker </a:t>
            </a:r>
            <a:r>
              <a:rPr lang="en-US" altLang="ko-KR" sz="3600" b="1" dirty="0" err="1">
                <a:solidFill>
                  <a:srgbClr val="800000"/>
                </a:solidFill>
                <a:latin typeface="Consolas" panose="020B0609020204030204" pitchFamily="49" charset="0"/>
              </a:rPr>
              <a:t>ps</a:t>
            </a:r>
            <a:endParaRPr lang="en-US" altLang="ko-KR" sz="3600" b="1" dirty="0">
              <a:solidFill>
                <a:srgbClr val="800000"/>
              </a:solidFill>
              <a:latin typeface="Consolas" panose="020B0609020204030204" pitchFamily="49" charset="0"/>
            </a:endParaRPr>
          </a:p>
          <a:p>
            <a:pPr marL="0" indent="0">
              <a:buNone/>
            </a:pPr>
            <a:r>
              <a:rPr lang="en-US" altLang="ko-KR" sz="3600" b="1" dirty="0">
                <a:latin typeface="Consolas" panose="020B0609020204030204" pitchFamily="49" charset="0"/>
              </a:rPr>
              <a:t>d5c12ec2280d...</a:t>
            </a:r>
            <a:endParaRPr lang="en-US" altLang="ko-KR" sz="3600" b="1" dirty="0">
              <a:solidFill>
                <a:srgbClr val="800000"/>
              </a:solidFill>
              <a:latin typeface="Consolas" panose="020B0609020204030204" pitchFamily="49" charset="0"/>
            </a:endParaRPr>
          </a:p>
          <a:p>
            <a:pPr marL="0" indent="0">
              <a:buNone/>
            </a:pPr>
            <a:r>
              <a:rPr lang="en-US" altLang="ko-KR" sz="3600" b="1" dirty="0">
                <a:solidFill>
                  <a:srgbClr val="800000"/>
                </a:solidFill>
                <a:latin typeface="Consolas" panose="020B0609020204030204" pitchFamily="49" charset="0"/>
              </a:rPr>
              <a:t>$ docker logs {your container ID}</a:t>
            </a:r>
          </a:p>
          <a:p>
            <a:pPr marL="0" indent="0">
              <a:buNone/>
            </a:pPr>
            <a:endParaRPr lang="en-US" altLang="ko-KR" sz="1800" b="1" dirty="0">
              <a:latin typeface="Consolas" panose="020B0609020204030204" pitchFamily="49" charset="0"/>
            </a:endParaRPr>
          </a:p>
          <a:p>
            <a:pPr marL="0" indent="0">
              <a:buNone/>
            </a:pPr>
            <a:r>
              <a:rPr lang="en-US" altLang="ko-KR" b="1" dirty="0">
                <a:latin typeface="Consolas" panose="020B0609020204030204" pitchFamily="49" charset="0"/>
              </a:rPr>
              <a:t>&gt; hello-docker@1.0.0 start /</a:t>
            </a:r>
            <a:r>
              <a:rPr lang="en-US" altLang="ko-KR" b="1" dirty="0" err="1">
                <a:latin typeface="Consolas" panose="020B0609020204030204" pitchFamily="49" charset="0"/>
              </a:rPr>
              <a:t>usr</a:t>
            </a:r>
            <a:r>
              <a:rPr lang="en-US" altLang="ko-KR" b="1" dirty="0">
                <a:latin typeface="Consolas" panose="020B0609020204030204" pitchFamily="49" charset="0"/>
              </a:rPr>
              <a:t>/</a:t>
            </a:r>
            <a:r>
              <a:rPr lang="en-US" altLang="ko-KR" b="1" dirty="0" err="1">
                <a:latin typeface="Consolas" panose="020B0609020204030204" pitchFamily="49" charset="0"/>
              </a:rPr>
              <a:t>src</a:t>
            </a:r>
            <a:r>
              <a:rPr lang="en-US" altLang="ko-KR" b="1" dirty="0">
                <a:latin typeface="Consolas" panose="020B0609020204030204" pitchFamily="49" charset="0"/>
              </a:rPr>
              <a:t>/app</a:t>
            </a:r>
          </a:p>
          <a:p>
            <a:pPr marL="0" indent="0">
              <a:buNone/>
            </a:pPr>
            <a:r>
              <a:rPr lang="en-US" altLang="ko-KR" b="1" dirty="0">
                <a:latin typeface="Consolas" panose="020B0609020204030204" pitchFamily="49" charset="0"/>
              </a:rPr>
              <a:t>&gt; node index.js</a:t>
            </a:r>
          </a:p>
          <a:p>
            <a:pPr marL="0" indent="0">
              <a:buNone/>
            </a:pPr>
            <a:endParaRPr lang="en-US" altLang="ko-KR" b="1" dirty="0">
              <a:latin typeface="Consolas" panose="020B0609020204030204" pitchFamily="49" charset="0"/>
            </a:endParaRPr>
          </a:p>
          <a:p>
            <a:pPr marL="0" indent="0">
              <a:buNone/>
            </a:pPr>
            <a:r>
              <a:rPr lang="en-US" altLang="ko-KR" b="1" dirty="0">
                <a:latin typeface="Consolas" panose="020B0609020204030204" pitchFamily="49" charset="0"/>
              </a:rPr>
              <a:t>Running on http://0.0.0.0:8080</a:t>
            </a:r>
          </a:p>
          <a:p>
            <a:pPr marL="0" indent="0">
              <a:buNone/>
            </a:pPr>
            <a:r>
              <a:rPr lang="en-US" altLang="ko-KR" b="1" dirty="0">
                <a:latin typeface="Consolas" panose="020B0609020204030204" pitchFamily="49" charset="0"/>
              </a:rPr>
              <a:t>1537379703104,ciao</a:t>
            </a:r>
            <a:endParaRPr lang="ko-KR" altLang="en-US" sz="4800" b="1" dirty="0">
              <a:latin typeface="Consolas" panose="020B0609020204030204" pitchFamily="49" charset="0"/>
            </a:endParaRPr>
          </a:p>
          <a:p>
            <a:pPr marL="0" indent="0">
              <a:buNone/>
            </a:pPr>
            <a:endParaRPr lang="ko-KR" altLang="en-US" dirty="0"/>
          </a:p>
        </p:txBody>
      </p:sp>
      <p:sp>
        <p:nvSpPr>
          <p:cNvPr id="4" name="바닥글 개체 틀 3">
            <a:extLst>
              <a:ext uri="{FF2B5EF4-FFF2-40B4-BE49-F238E27FC236}">
                <a16:creationId xmlns:a16="http://schemas.microsoft.com/office/drawing/2014/main" id="{91EA1B4B-E79A-469F-92A7-FB57B0954379}"/>
              </a:ext>
            </a:extLst>
          </p:cNvPr>
          <p:cNvSpPr>
            <a:spLocks noGrp="1"/>
          </p:cNvSpPr>
          <p:nvPr>
            <p:ph type="ftr" sz="quarter" idx="11"/>
          </p:nvPr>
        </p:nvSpPr>
        <p:spPr/>
        <p:txBody>
          <a:bodyPr/>
          <a:lstStyle/>
          <a:p>
            <a:r>
              <a:rPr lang="en-US" altLang="ko-KR"/>
              <a:t>Distributed and Cloud Computing Lab.</a:t>
            </a:r>
            <a:endParaRPr lang="ko-KR" altLang="en-US" dirty="0"/>
          </a:p>
        </p:txBody>
      </p:sp>
      <p:sp>
        <p:nvSpPr>
          <p:cNvPr id="5" name="슬라이드 번호 개체 틀 4">
            <a:extLst>
              <a:ext uri="{FF2B5EF4-FFF2-40B4-BE49-F238E27FC236}">
                <a16:creationId xmlns:a16="http://schemas.microsoft.com/office/drawing/2014/main" id="{30FA1B52-2E09-4344-A82A-88587280A775}"/>
              </a:ext>
            </a:extLst>
          </p:cNvPr>
          <p:cNvSpPr>
            <a:spLocks noGrp="1"/>
          </p:cNvSpPr>
          <p:nvPr>
            <p:ph type="sldNum" sz="quarter" idx="12"/>
          </p:nvPr>
        </p:nvSpPr>
        <p:spPr/>
        <p:txBody>
          <a:bodyPr/>
          <a:lstStyle/>
          <a:p>
            <a:fld id="{9ED3131E-57C5-408A-8D70-3AC90B9579FF}" type="slidenum">
              <a:rPr lang="ko-KR" altLang="en-US" smtClean="0"/>
              <a:t>16</a:t>
            </a:fld>
            <a:endParaRPr lang="ko-KR" altLang="en-US"/>
          </a:p>
        </p:txBody>
      </p:sp>
    </p:spTree>
    <p:extLst>
      <p:ext uri="{BB962C8B-B14F-4D97-AF65-F5344CB8AC3E}">
        <p14:creationId xmlns:p14="http://schemas.microsoft.com/office/powerpoint/2010/main" val="753344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2D0A147-A4A5-4C07-B703-27022B45BB65}"/>
              </a:ext>
            </a:extLst>
          </p:cNvPr>
          <p:cNvSpPr>
            <a:spLocks noGrp="1"/>
          </p:cNvSpPr>
          <p:nvPr>
            <p:ph type="title"/>
          </p:nvPr>
        </p:nvSpPr>
        <p:spPr/>
        <p:txBody>
          <a:bodyPr/>
          <a:lstStyle/>
          <a:p>
            <a:r>
              <a:rPr lang="en-US" altLang="ko-KR" dirty="0"/>
              <a:t>Assignment 2</a:t>
            </a:r>
            <a:endParaRPr lang="ko-KR" altLang="en-US" dirty="0"/>
          </a:p>
        </p:txBody>
      </p:sp>
      <p:sp>
        <p:nvSpPr>
          <p:cNvPr id="3" name="내용 개체 틀 2">
            <a:extLst>
              <a:ext uri="{FF2B5EF4-FFF2-40B4-BE49-F238E27FC236}">
                <a16:creationId xmlns:a16="http://schemas.microsoft.com/office/drawing/2014/main" id="{0A53DDC8-3A0B-405A-8CE0-00E16A671AF5}"/>
              </a:ext>
            </a:extLst>
          </p:cNvPr>
          <p:cNvSpPr>
            <a:spLocks noGrp="1"/>
          </p:cNvSpPr>
          <p:nvPr>
            <p:ph idx="1"/>
          </p:nvPr>
        </p:nvSpPr>
        <p:spPr/>
        <p:txBody>
          <a:bodyPr>
            <a:normAutofit/>
          </a:bodyPr>
          <a:lstStyle/>
          <a:p>
            <a:r>
              <a:rPr lang="en-US" altLang="ko-KR" b="1" dirty="0"/>
              <a:t>Build an image that stores all the changing of .last file.</a:t>
            </a:r>
          </a:p>
          <a:p>
            <a:pPr lvl="1"/>
            <a:r>
              <a:rPr lang="en-US" altLang="ko-KR" dirty="0"/>
              <a:t>You can use any programming language including shell scripts.</a:t>
            </a:r>
          </a:p>
          <a:p>
            <a:pPr lvl="1"/>
            <a:r>
              <a:rPr lang="en-US" altLang="ko-KR" dirty="0"/>
              <a:t>Your </a:t>
            </a:r>
            <a:r>
              <a:rPr lang="en-US" altLang="ko-KR" dirty="0" err="1"/>
              <a:t>Dockerfile</a:t>
            </a:r>
            <a:r>
              <a:rPr lang="en-US" altLang="ko-KR" dirty="0"/>
              <a:t> must be start from official Docker image on the hub.</a:t>
            </a:r>
          </a:p>
          <a:p>
            <a:pPr lvl="1"/>
            <a:r>
              <a:rPr lang="en-US" altLang="ko-KR" dirty="0"/>
              <a:t>Example of a file you should store.</a:t>
            </a:r>
          </a:p>
          <a:p>
            <a:pPr marL="0" indent="0">
              <a:buNone/>
            </a:pPr>
            <a:r>
              <a:rPr lang="en-US" altLang="ko-KR" dirty="0"/>
              <a:t>	</a:t>
            </a:r>
            <a:r>
              <a:rPr lang="en-US" altLang="ko-KR" sz="1800" b="1" dirty="0">
                <a:latin typeface="Consolas" panose="020B0609020204030204" pitchFamily="49" charset="0"/>
              </a:rPr>
              <a:t>1537374311479,hello</a:t>
            </a:r>
          </a:p>
          <a:p>
            <a:pPr marL="0" indent="0">
              <a:buNone/>
            </a:pPr>
            <a:r>
              <a:rPr lang="en-US" altLang="ko-KR" sz="1800" b="1" dirty="0">
                <a:latin typeface="Consolas" panose="020B0609020204030204" pitchFamily="49" charset="0"/>
              </a:rPr>
              <a:t>	1537374314695,aloha</a:t>
            </a:r>
          </a:p>
          <a:p>
            <a:pPr marL="0" indent="0">
              <a:buNone/>
            </a:pPr>
            <a:r>
              <a:rPr lang="en-US" altLang="ko-KR" sz="1800" b="1" dirty="0">
                <a:latin typeface="Consolas" panose="020B0609020204030204" pitchFamily="49" charset="0"/>
              </a:rPr>
              <a:t>	1537374314695,aloha</a:t>
            </a:r>
            <a:endParaRPr lang="en-US" altLang="ko-KR" sz="1800" b="1" dirty="0">
              <a:solidFill>
                <a:srgbClr val="800000"/>
              </a:solidFill>
              <a:latin typeface="Consolas" panose="020B0609020204030204" pitchFamily="49" charset="0"/>
            </a:endParaRPr>
          </a:p>
          <a:p>
            <a:pPr marL="0" indent="0">
              <a:buNone/>
            </a:pPr>
            <a:r>
              <a:rPr lang="en-US" altLang="ko-KR" sz="1800" b="1" dirty="0">
                <a:latin typeface="Consolas" panose="020B0609020204030204" pitchFamily="49" charset="0"/>
              </a:rPr>
              <a:t>  	1537374321238,bonjour</a:t>
            </a:r>
          </a:p>
          <a:p>
            <a:pPr marL="0" indent="0">
              <a:buNone/>
            </a:pPr>
            <a:r>
              <a:rPr lang="en-US" altLang="ko-KR" sz="1800" b="1" dirty="0">
                <a:latin typeface="Consolas" panose="020B0609020204030204" pitchFamily="49" charset="0"/>
              </a:rPr>
              <a:t>	</a:t>
            </a:r>
            <a:r>
              <a:rPr lang="en-US" altLang="ko-KR" sz="1800" dirty="0"/>
              <a:t>...</a:t>
            </a:r>
          </a:p>
          <a:p>
            <a:pPr lvl="1"/>
            <a:r>
              <a:rPr lang="en-US" altLang="ko-KR" dirty="0"/>
              <a:t>You cannot use DBMS.</a:t>
            </a:r>
          </a:p>
          <a:p>
            <a:r>
              <a:rPr lang="en-US" altLang="ko-KR" b="1" dirty="0"/>
              <a:t>Submit your source code including </a:t>
            </a:r>
            <a:r>
              <a:rPr lang="en-US" altLang="ko-KR" b="1" dirty="0" err="1"/>
              <a:t>Dockerfile</a:t>
            </a:r>
            <a:r>
              <a:rPr lang="en-US" altLang="ko-KR" b="1" dirty="0"/>
              <a:t> and instructions for how to run.</a:t>
            </a:r>
          </a:p>
          <a:p>
            <a:pPr lvl="1"/>
            <a:endParaRPr lang="en-US" altLang="ko-KR" dirty="0"/>
          </a:p>
        </p:txBody>
      </p:sp>
      <p:sp>
        <p:nvSpPr>
          <p:cNvPr id="4" name="바닥글 개체 틀 3">
            <a:extLst>
              <a:ext uri="{FF2B5EF4-FFF2-40B4-BE49-F238E27FC236}">
                <a16:creationId xmlns:a16="http://schemas.microsoft.com/office/drawing/2014/main" id="{45E076F3-35E4-48F1-A484-F77D47A36800}"/>
              </a:ext>
            </a:extLst>
          </p:cNvPr>
          <p:cNvSpPr>
            <a:spLocks noGrp="1"/>
          </p:cNvSpPr>
          <p:nvPr>
            <p:ph type="ftr" sz="quarter" idx="11"/>
          </p:nvPr>
        </p:nvSpPr>
        <p:spPr/>
        <p:txBody>
          <a:bodyPr/>
          <a:lstStyle/>
          <a:p>
            <a:r>
              <a:rPr lang="en-US" altLang="ko-KR"/>
              <a:t>Distributed and Cloud Computing Lab.</a:t>
            </a:r>
            <a:endParaRPr lang="ko-KR" altLang="en-US" dirty="0"/>
          </a:p>
        </p:txBody>
      </p:sp>
      <p:sp>
        <p:nvSpPr>
          <p:cNvPr id="5" name="슬라이드 번호 개체 틀 4">
            <a:extLst>
              <a:ext uri="{FF2B5EF4-FFF2-40B4-BE49-F238E27FC236}">
                <a16:creationId xmlns:a16="http://schemas.microsoft.com/office/drawing/2014/main" id="{D813F7FF-9A73-48F4-8D68-62D6568D0F4D}"/>
              </a:ext>
            </a:extLst>
          </p:cNvPr>
          <p:cNvSpPr>
            <a:spLocks noGrp="1"/>
          </p:cNvSpPr>
          <p:nvPr>
            <p:ph type="sldNum" sz="quarter" idx="12"/>
          </p:nvPr>
        </p:nvSpPr>
        <p:spPr/>
        <p:txBody>
          <a:bodyPr/>
          <a:lstStyle/>
          <a:p>
            <a:fld id="{9ED3131E-57C5-408A-8D70-3AC90B9579FF}" type="slidenum">
              <a:rPr lang="ko-KR" altLang="en-US" smtClean="0"/>
              <a:t>17</a:t>
            </a:fld>
            <a:endParaRPr lang="ko-KR" altLang="en-US"/>
          </a:p>
        </p:txBody>
      </p:sp>
      <p:sp>
        <p:nvSpPr>
          <p:cNvPr id="6" name="TextBox 5">
            <a:extLst>
              <a:ext uri="{FF2B5EF4-FFF2-40B4-BE49-F238E27FC236}">
                <a16:creationId xmlns:a16="http://schemas.microsoft.com/office/drawing/2014/main" id="{BE7A5A50-75B1-414E-A3A7-46497585CB85}"/>
              </a:ext>
            </a:extLst>
          </p:cNvPr>
          <p:cNvSpPr txBox="1"/>
          <p:nvPr/>
        </p:nvSpPr>
        <p:spPr>
          <a:xfrm>
            <a:off x="4554758" y="3033601"/>
            <a:ext cx="6799041" cy="461665"/>
          </a:xfrm>
          <a:prstGeom prst="rect">
            <a:avLst/>
          </a:prstGeom>
          <a:solidFill>
            <a:schemeClr val="bg1"/>
          </a:solidFill>
          <a:ln>
            <a:solidFill>
              <a:srgbClr val="800000"/>
            </a:solidFill>
          </a:ln>
        </p:spPr>
        <p:txBody>
          <a:bodyPr wrap="none" rtlCol="0">
            <a:spAutoFit/>
          </a:bodyPr>
          <a:lstStyle/>
          <a:p>
            <a:pPr algn="ctr"/>
            <a:r>
              <a:rPr lang="en-US" altLang="ko-KR" sz="2400" b="1" dirty="0"/>
              <a:t>It is okay if messages are duplicated or missing.</a:t>
            </a:r>
          </a:p>
        </p:txBody>
      </p:sp>
    </p:spTree>
    <p:extLst>
      <p:ext uri="{BB962C8B-B14F-4D97-AF65-F5344CB8AC3E}">
        <p14:creationId xmlns:p14="http://schemas.microsoft.com/office/powerpoint/2010/main" val="704962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2D0A147-A4A5-4C07-B703-27022B45BB65}"/>
              </a:ext>
            </a:extLst>
          </p:cNvPr>
          <p:cNvSpPr>
            <a:spLocks noGrp="1"/>
          </p:cNvSpPr>
          <p:nvPr>
            <p:ph type="title"/>
          </p:nvPr>
        </p:nvSpPr>
        <p:spPr/>
        <p:txBody>
          <a:bodyPr/>
          <a:lstStyle/>
          <a:p>
            <a:r>
              <a:rPr lang="en-US" altLang="ko-KR" dirty="0"/>
              <a:t>Assignment 2</a:t>
            </a:r>
            <a:endParaRPr lang="ko-KR" altLang="en-US" dirty="0"/>
          </a:p>
        </p:txBody>
      </p:sp>
      <p:sp>
        <p:nvSpPr>
          <p:cNvPr id="3" name="내용 개체 틀 2">
            <a:extLst>
              <a:ext uri="{FF2B5EF4-FFF2-40B4-BE49-F238E27FC236}">
                <a16:creationId xmlns:a16="http://schemas.microsoft.com/office/drawing/2014/main" id="{0A53DDC8-3A0B-405A-8CE0-00E16A671AF5}"/>
              </a:ext>
            </a:extLst>
          </p:cNvPr>
          <p:cNvSpPr>
            <a:spLocks noGrp="1"/>
          </p:cNvSpPr>
          <p:nvPr>
            <p:ph idx="1"/>
          </p:nvPr>
        </p:nvSpPr>
        <p:spPr/>
        <p:txBody>
          <a:bodyPr>
            <a:normAutofit/>
          </a:bodyPr>
          <a:lstStyle/>
          <a:p>
            <a:r>
              <a:rPr lang="en-US" altLang="ko-KR" b="1" dirty="0"/>
              <a:t>Build an image that records strings to .last file.</a:t>
            </a:r>
          </a:p>
          <a:p>
            <a:pPr lvl="1"/>
            <a:r>
              <a:rPr lang="en-US" altLang="ko-KR" dirty="0"/>
              <a:t>You can use any programming language including shell scripts.</a:t>
            </a:r>
          </a:p>
          <a:p>
            <a:pPr lvl="1"/>
            <a:r>
              <a:rPr lang="en-US" altLang="ko-KR" dirty="0"/>
              <a:t>Your </a:t>
            </a:r>
            <a:r>
              <a:rPr lang="en-US" altLang="ko-KR" dirty="0" err="1"/>
              <a:t>Dockerfile</a:t>
            </a:r>
            <a:r>
              <a:rPr lang="en-US" altLang="ko-KR" dirty="0"/>
              <a:t> must be start from official Docker image on the hub.</a:t>
            </a:r>
          </a:p>
          <a:p>
            <a:pPr lvl="1"/>
            <a:r>
              <a:rPr lang="en-US" altLang="ko-KR" dirty="0"/>
              <a:t>The generation of the string may be performed in any manner.</a:t>
            </a:r>
          </a:p>
          <a:p>
            <a:pPr lvl="1"/>
            <a:r>
              <a:rPr lang="en-US" altLang="ko-KR" dirty="0"/>
              <a:t>It should be compatible with the collector.</a:t>
            </a:r>
          </a:p>
          <a:p>
            <a:pPr lvl="1"/>
            <a:r>
              <a:rPr lang="en-US" altLang="ko-KR" dirty="0"/>
              <a:t>There is no issue (e.g. fail to write, missing writing, or etc.) when multiple containers trying to write. (optional)</a:t>
            </a:r>
          </a:p>
          <a:p>
            <a:r>
              <a:rPr lang="en-US" altLang="ko-KR" b="1" dirty="0"/>
              <a:t>Submit your source code including </a:t>
            </a:r>
            <a:r>
              <a:rPr lang="en-US" altLang="ko-KR" b="1" dirty="0" err="1"/>
              <a:t>Dockerfile</a:t>
            </a:r>
            <a:r>
              <a:rPr lang="en-US" altLang="ko-KR" b="1" dirty="0"/>
              <a:t> and instructions for how to run.</a:t>
            </a:r>
          </a:p>
        </p:txBody>
      </p:sp>
      <p:sp>
        <p:nvSpPr>
          <p:cNvPr id="4" name="바닥글 개체 틀 3">
            <a:extLst>
              <a:ext uri="{FF2B5EF4-FFF2-40B4-BE49-F238E27FC236}">
                <a16:creationId xmlns:a16="http://schemas.microsoft.com/office/drawing/2014/main" id="{45E076F3-35E4-48F1-A484-F77D47A36800}"/>
              </a:ext>
            </a:extLst>
          </p:cNvPr>
          <p:cNvSpPr>
            <a:spLocks noGrp="1"/>
          </p:cNvSpPr>
          <p:nvPr>
            <p:ph type="ftr" sz="quarter" idx="11"/>
          </p:nvPr>
        </p:nvSpPr>
        <p:spPr/>
        <p:txBody>
          <a:bodyPr/>
          <a:lstStyle/>
          <a:p>
            <a:r>
              <a:rPr lang="en-US" altLang="ko-KR"/>
              <a:t>Distributed and Cloud Computing Lab.</a:t>
            </a:r>
            <a:endParaRPr lang="ko-KR" altLang="en-US" dirty="0"/>
          </a:p>
        </p:txBody>
      </p:sp>
      <p:sp>
        <p:nvSpPr>
          <p:cNvPr id="5" name="슬라이드 번호 개체 틀 4">
            <a:extLst>
              <a:ext uri="{FF2B5EF4-FFF2-40B4-BE49-F238E27FC236}">
                <a16:creationId xmlns:a16="http://schemas.microsoft.com/office/drawing/2014/main" id="{D813F7FF-9A73-48F4-8D68-62D6568D0F4D}"/>
              </a:ext>
            </a:extLst>
          </p:cNvPr>
          <p:cNvSpPr>
            <a:spLocks noGrp="1"/>
          </p:cNvSpPr>
          <p:nvPr>
            <p:ph type="sldNum" sz="quarter" idx="12"/>
          </p:nvPr>
        </p:nvSpPr>
        <p:spPr/>
        <p:txBody>
          <a:bodyPr/>
          <a:lstStyle/>
          <a:p>
            <a:fld id="{9ED3131E-57C5-408A-8D70-3AC90B9579FF}" type="slidenum">
              <a:rPr lang="ko-KR" altLang="en-US" smtClean="0"/>
              <a:t>18</a:t>
            </a:fld>
            <a:endParaRPr lang="ko-KR" altLang="en-US"/>
          </a:p>
        </p:txBody>
      </p:sp>
    </p:spTree>
    <p:extLst>
      <p:ext uri="{BB962C8B-B14F-4D97-AF65-F5344CB8AC3E}">
        <p14:creationId xmlns:p14="http://schemas.microsoft.com/office/powerpoint/2010/main" val="3766743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36F6A6-A3E7-4207-BCFC-0FE076E292BD}"/>
              </a:ext>
            </a:extLst>
          </p:cNvPr>
          <p:cNvSpPr>
            <a:spLocks noGrp="1"/>
          </p:cNvSpPr>
          <p:nvPr>
            <p:ph type="title"/>
          </p:nvPr>
        </p:nvSpPr>
        <p:spPr/>
        <p:txBody>
          <a:bodyPr anchor="ctr"/>
          <a:lstStyle/>
          <a:p>
            <a:pPr algn="ctr"/>
            <a:r>
              <a:rPr lang="en-US" altLang="ko-KR" dirty="0"/>
              <a:t>Service Operation</a:t>
            </a:r>
            <a:endParaRPr lang="ko-KR" altLang="en-US" dirty="0"/>
          </a:p>
        </p:txBody>
      </p:sp>
      <p:sp>
        <p:nvSpPr>
          <p:cNvPr id="3" name="텍스트 개체 틀 2">
            <a:extLst>
              <a:ext uri="{FF2B5EF4-FFF2-40B4-BE49-F238E27FC236}">
                <a16:creationId xmlns:a16="http://schemas.microsoft.com/office/drawing/2014/main" id="{F23D8A03-A0E9-414C-9628-4B2B1E66A738}"/>
              </a:ext>
            </a:extLst>
          </p:cNvPr>
          <p:cNvSpPr>
            <a:spLocks noGrp="1"/>
          </p:cNvSpPr>
          <p:nvPr>
            <p:ph type="body" idx="1"/>
          </p:nvPr>
        </p:nvSpPr>
        <p:spPr/>
        <p:txBody>
          <a:bodyPr/>
          <a:lstStyle/>
          <a:p>
            <a:endParaRPr lang="ko-KR" altLang="en-US"/>
          </a:p>
        </p:txBody>
      </p:sp>
      <p:sp>
        <p:nvSpPr>
          <p:cNvPr id="4" name="바닥글 개체 틀 3">
            <a:extLst>
              <a:ext uri="{FF2B5EF4-FFF2-40B4-BE49-F238E27FC236}">
                <a16:creationId xmlns:a16="http://schemas.microsoft.com/office/drawing/2014/main" id="{ED25FF50-C6B3-4E10-8E71-424BB317C903}"/>
              </a:ext>
            </a:extLst>
          </p:cNvPr>
          <p:cNvSpPr>
            <a:spLocks noGrp="1"/>
          </p:cNvSpPr>
          <p:nvPr>
            <p:ph type="ftr" sz="quarter" idx="11"/>
          </p:nvPr>
        </p:nvSpPr>
        <p:spPr/>
        <p:txBody>
          <a:bodyPr/>
          <a:lstStyle/>
          <a:p>
            <a:r>
              <a:rPr lang="en-US" altLang="ko-KR"/>
              <a:t>Distributed and Cloud Computing Lab.</a:t>
            </a:r>
            <a:endParaRPr lang="ko-KR" altLang="en-US"/>
          </a:p>
        </p:txBody>
      </p:sp>
      <p:sp>
        <p:nvSpPr>
          <p:cNvPr id="5" name="슬라이드 번호 개체 틀 4">
            <a:extLst>
              <a:ext uri="{FF2B5EF4-FFF2-40B4-BE49-F238E27FC236}">
                <a16:creationId xmlns:a16="http://schemas.microsoft.com/office/drawing/2014/main" id="{844F2399-C93D-4B46-8A2A-8AB88E4629BE}"/>
              </a:ext>
            </a:extLst>
          </p:cNvPr>
          <p:cNvSpPr>
            <a:spLocks noGrp="1"/>
          </p:cNvSpPr>
          <p:nvPr>
            <p:ph type="sldNum" sz="quarter" idx="12"/>
          </p:nvPr>
        </p:nvSpPr>
        <p:spPr/>
        <p:txBody>
          <a:bodyPr/>
          <a:lstStyle/>
          <a:p>
            <a:fld id="{9ED3131E-57C5-408A-8D70-3AC90B9579FF}" type="slidenum">
              <a:rPr lang="ko-KR" altLang="en-US" smtClean="0"/>
              <a:t>19</a:t>
            </a:fld>
            <a:endParaRPr lang="ko-KR" altLang="en-US"/>
          </a:p>
        </p:txBody>
      </p:sp>
    </p:spTree>
    <p:extLst>
      <p:ext uri="{BB962C8B-B14F-4D97-AF65-F5344CB8AC3E}">
        <p14:creationId xmlns:p14="http://schemas.microsoft.com/office/powerpoint/2010/main" val="751046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7DAC6F6-C25B-4B32-BC41-FFE8346D94E8}"/>
              </a:ext>
            </a:extLst>
          </p:cNvPr>
          <p:cNvSpPr>
            <a:spLocks noGrp="1"/>
          </p:cNvSpPr>
          <p:nvPr>
            <p:ph type="title"/>
          </p:nvPr>
        </p:nvSpPr>
        <p:spPr/>
        <p:txBody>
          <a:bodyPr/>
          <a:lstStyle/>
          <a:p>
            <a:r>
              <a:rPr lang="ko-KR" altLang="en-US" dirty="0"/>
              <a:t>목차</a:t>
            </a:r>
          </a:p>
        </p:txBody>
      </p:sp>
      <p:sp>
        <p:nvSpPr>
          <p:cNvPr id="3" name="내용 개체 틀 2">
            <a:extLst>
              <a:ext uri="{FF2B5EF4-FFF2-40B4-BE49-F238E27FC236}">
                <a16:creationId xmlns:a16="http://schemas.microsoft.com/office/drawing/2014/main" id="{38378083-C9AB-430A-87B5-25F413DF3882}"/>
              </a:ext>
            </a:extLst>
          </p:cNvPr>
          <p:cNvSpPr>
            <a:spLocks noGrp="1"/>
          </p:cNvSpPr>
          <p:nvPr>
            <p:ph idx="1"/>
          </p:nvPr>
        </p:nvSpPr>
        <p:spPr/>
        <p:txBody>
          <a:bodyPr>
            <a:normAutofit/>
          </a:bodyPr>
          <a:lstStyle/>
          <a:p>
            <a:pPr marL="514350" indent="-514350">
              <a:buAutoNum type="arabicPeriod"/>
            </a:pPr>
            <a:r>
              <a:rPr lang="en-US" altLang="ko-KR" dirty="0"/>
              <a:t>Container – Where is my data?</a:t>
            </a:r>
          </a:p>
          <a:p>
            <a:pPr marL="514350" indent="-514350">
              <a:buAutoNum type="arabicPeriod"/>
            </a:pPr>
            <a:r>
              <a:rPr lang="en-US" altLang="ko-KR" dirty="0"/>
              <a:t>Docker: Volume</a:t>
            </a:r>
          </a:p>
          <a:p>
            <a:pPr marL="514350" indent="-514350">
              <a:buAutoNum type="arabicPeriod"/>
            </a:pPr>
            <a:r>
              <a:rPr lang="en-US" altLang="ko-KR" dirty="0"/>
              <a:t>Assignment 2</a:t>
            </a:r>
          </a:p>
          <a:p>
            <a:pPr marL="514350" indent="-514350">
              <a:buAutoNum type="arabicPeriod"/>
            </a:pPr>
            <a:r>
              <a:rPr lang="en-US" altLang="ko-KR" dirty="0"/>
              <a:t>Operate Service</a:t>
            </a:r>
          </a:p>
          <a:p>
            <a:pPr marL="514350" indent="-514350">
              <a:buAutoNum type="arabicPeriod"/>
            </a:pPr>
            <a:r>
              <a:rPr lang="en-US" altLang="ko-KR" dirty="0"/>
              <a:t>Kubernetes</a:t>
            </a:r>
          </a:p>
          <a:p>
            <a:pPr marL="514350" indent="-514350">
              <a:buAutoNum type="arabicPeriod"/>
            </a:pPr>
            <a:r>
              <a:rPr lang="en-US" altLang="ko-KR" dirty="0"/>
              <a:t>Settings</a:t>
            </a:r>
          </a:p>
        </p:txBody>
      </p:sp>
      <p:sp>
        <p:nvSpPr>
          <p:cNvPr id="4" name="바닥글 개체 틀 3">
            <a:extLst>
              <a:ext uri="{FF2B5EF4-FFF2-40B4-BE49-F238E27FC236}">
                <a16:creationId xmlns:a16="http://schemas.microsoft.com/office/drawing/2014/main" id="{6A25EA1C-CED4-41CF-B46C-6F67AFA4D8C4}"/>
              </a:ext>
            </a:extLst>
          </p:cNvPr>
          <p:cNvSpPr>
            <a:spLocks noGrp="1"/>
          </p:cNvSpPr>
          <p:nvPr>
            <p:ph type="ftr" sz="quarter" idx="11"/>
          </p:nvPr>
        </p:nvSpPr>
        <p:spPr/>
        <p:txBody>
          <a:bodyPr/>
          <a:lstStyle/>
          <a:p>
            <a:r>
              <a:rPr lang="en-US" altLang="ko-KR" dirty="0"/>
              <a:t>Distributed and Cloud Computing Lab.</a:t>
            </a:r>
            <a:endParaRPr lang="ko-KR" altLang="en-US" dirty="0"/>
          </a:p>
        </p:txBody>
      </p:sp>
      <p:sp>
        <p:nvSpPr>
          <p:cNvPr id="5" name="슬라이드 번호 개체 틀 4">
            <a:extLst>
              <a:ext uri="{FF2B5EF4-FFF2-40B4-BE49-F238E27FC236}">
                <a16:creationId xmlns:a16="http://schemas.microsoft.com/office/drawing/2014/main" id="{E81A8508-E2B8-4B16-9B7F-D1CA464608B9}"/>
              </a:ext>
            </a:extLst>
          </p:cNvPr>
          <p:cNvSpPr>
            <a:spLocks noGrp="1"/>
          </p:cNvSpPr>
          <p:nvPr>
            <p:ph type="sldNum" sz="quarter" idx="12"/>
          </p:nvPr>
        </p:nvSpPr>
        <p:spPr/>
        <p:txBody>
          <a:bodyPr/>
          <a:lstStyle/>
          <a:p>
            <a:fld id="{9ED3131E-57C5-408A-8D70-3AC90B9579FF}" type="slidenum">
              <a:rPr lang="ko-KR" altLang="en-US" smtClean="0"/>
              <a:t>2</a:t>
            </a:fld>
            <a:endParaRPr lang="ko-KR" altLang="en-US" dirty="0"/>
          </a:p>
        </p:txBody>
      </p:sp>
    </p:spTree>
    <p:extLst>
      <p:ext uri="{BB962C8B-B14F-4D97-AF65-F5344CB8AC3E}">
        <p14:creationId xmlns:p14="http://schemas.microsoft.com/office/powerpoint/2010/main" val="3364256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7FA38C-D6E2-4362-820E-9317FB4C29F4}"/>
              </a:ext>
            </a:extLst>
          </p:cNvPr>
          <p:cNvSpPr>
            <a:spLocks noGrp="1"/>
          </p:cNvSpPr>
          <p:nvPr>
            <p:ph type="title"/>
          </p:nvPr>
        </p:nvSpPr>
        <p:spPr/>
        <p:txBody>
          <a:bodyPr>
            <a:normAutofit/>
          </a:bodyPr>
          <a:lstStyle/>
          <a:p>
            <a:r>
              <a:rPr lang="en-US" altLang="ko-KR" dirty="0"/>
              <a:t>Service Operation</a:t>
            </a:r>
            <a:endParaRPr lang="ko-KR" altLang="en-US" dirty="0"/>
          </a:p>
        </p:txBody>
      </p:sp>
      <p:sp>
        <p:nvSpPr>
          <p:cNvPr id="4" name="바닥글 개체 틀 3">
            <a:extLst>
              <a:ext uri="{FF2B5EF4-FFF2-40B4-BE49-F238E27FC236}">
                <a16:creationId xmlns:a16="http://schemas.microsoft.com/office/drawing/2014/main" id="{90770079-AAFE-44EF-A44F-6546F123FA24}"/>
              </a:ext>
            </a:extLst>
          </p:cNvPr>
          <p:cNvSpPr>
            <a:spLocks noGrp="1"/>
          </p:cNvSpPr>
          <p:nvPr>
            <p:ph type="ftr" sz="quarter" idx="11"/>
          </p:nvPr>
        </p:nvSpPr>
        <p:spPr/>
        <p:txBody>
          <a:bodyPr/>
          <a:lstStyle/>
          <a:p>
            <a:r>
              <a:rPr lang="en-US" altLang="ko-KR"/>
              <a:t>Distributed and Cloud Computing Lab.</a:t>
            </a:r>
            <a:endParaRPr lang="ko-KR" altLang="en-US" dirty="0"/>
          </a:p>
        </p:txBody>
      </p:sp>
      <p:sp>
        <p:nvSpPr>
          <p:cNvPr id="5" name="슬라이드 번호 개체 틀 4">
            <a:extLst>
              <a:ext uri="{FF2B5EF4-FFF2-40B4-BE49-F238E27FC236}">
                <a16:creationId xmlns:a16="http://schemas.microsoft.com/office/drawing/2014/main" id="{3A7F040C-A063-4D84-BC1F-BD58EE5A3213}"/>
              </a:ext>
            </a:extLst>
          </p:cNvPr>
          <p:cNvSpPr>
            <a:spLocks noGrp="1"/>
          </p:cNvSpPr>
          <p:nvPr>
            <p:ph type="sldNum" sz="quarter" idx="12"/>
          </p:nvPr>
        </p:nvSpPr>
        <p:spPr/>
        <p:txBody>
          <a:bodyPr/>
          <a:lstStyle/>
          <a:p>
            <a:fld id="{9ED3131E-57C5-408A-8D70-3AC90B9579FF}" type="slidenum">
              <a:rPr lang="ko-KR" altLang="en-US" smtClean="0"/>
              <a:t>20</a:t>
            </a:fld>
            <a:endParaRPr lang="ko-KR" altLang="en-US"/>
          </a:p>
        </p:txBody>
      </p:sp>
      <p:pic>
        <p:nvPicPr>
          <p:cNvPr id="13" name="내용 개체 틀 12">
            <a:extLst>
              <a:ext uri="{FF2B5EF4-FFF2-40B4-BE49-F238E27FC236}">
                <a16:creationId xmlns:a16="http://schemas.microsoft.com/office/drawing/2014/main" id="{1B80E9B6-7834-4B29-B355-E35BE0048AA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86749" y="2618999"/>
            <a:ext cx="1080000" cy="1080000"/>
          </a:xfrm>
        </p:spPr>
      </p:pic>
      <p:pic>
        <p:nvPicPr>
          <p:cNvPr id="14" name="내용 개체 틀 12">
            <a:extLst>
              <a:ext uri="{FF2B5EF4-FFF2-40B4-BE49-F238E27FC236}">
                <a16:creationId xmlns:a16="http://schemas.microsoft.com/office/drawing/2014/main" id="{7EC63ECE-07CC-4FBC-A0CF-11EC8DA15F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12633" y="2258999"/>
            <a:ext cx="1800000" cy="1800000"/>
          </a:xfrm>
          <a:prstGeom prst="rect">
            <a:avLst/>
          </a:prstGeom>
        </p:spPr>
      </p:pic>
      <p:cxnSp>
        <p:nvCxnSpPr>
          <p:cNvPr id="16" name="직선 화살표 연결선 15">
            <a:extLst>
              <a:ext uri="{FF2B5EF4-FFF2-40B4-BE49-F238E27FC236}">
                <a16:creationId xmlns:a16="http://schemas.microsoft.com/office/drawing/2014/main" id="{7D8ECCE6-C56D-4906-A16F-686725E1BDC2}"/>
              </a:ext>
            </a:extLst>
          </p:cNvPr>
          <p:cNvCxnSpPr/>
          <p:nvPr/>
        </p:nvCxnSpPr>
        <p:spPr>
          <a:xfrm>
            <a:off x="4696691" y="3158999"/>
            <a:ext cx="22860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C5969B10-5032-431B-A89F-7735D0324F70}"/>
              </a:ext>
            </a:extLst>
          </p:cNvPr>
          <p:cNvSpPr txBox="1"/>
          <p:nvPr/>
        </p:nvSpPr>
        <p:spPr>
          <a:xfrm>
            <a:off x="4889270" y="5231576"/>
            <a:ext cx="1900841" cy="584775"/>
          </a:xfrm>
          <a:prstGeom prst="rect">
            <a:avLst/>
          </a:prstGeom>
          <a:noFill/>
        </p:spPr>
        <p:txBody>
          <a:bodyPr wrap="none" rtlCol="0">
            <a:spAutoFit/>
          </a:bodyPr>
          <a:lstStyle/>
          <a:p>
            <a:r>
              <a:rPr lang="en-US" altLang="ko-KR" sz="3200" b="1" dirty="0"/>
              <a:t>Scale-up</a:t>
            </a:r>
            <a:endParaRPr lang="ko-KR" altLang="en-US" sz="3200" b="1" dirty="0"/>
          </a:p>
        </p:txBody>
      </p:sp>
    </p:spTree>
    <p:extLst>
      <p:ext uri="{BB962C8B-B14F-4D97-AF65-F5344CB8AC3E}">
        <p14:creationId xmlns:p14="http://schemas.microsoft.com/office/powerpoint/2010/main" val="786718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7FA38C-D6E2-4362-820E-9317FB4C29F4}"/>
              </a:ext>
            </a:extLst>
          </p:cNvPr>
          <p:cNvSpPr>
            <a:spLocks noGrp="1"/>
          </p:cNvSpPr>
          <p:nvPr>
            <p:ph type="title"/>
          </p:nvPr>
        </p:nvSpPr>
        <p:spPr/>
        <p:txBody>
          <a:bodyPr>
            <a:normAutofit/>
          </a:bodyPr>
          <a:lstStyle/>
          <a:p>
            <a:r>
              <a:rPr lang="en-US" altLang="ko-KR" dirty="0"/>
              <a:t>Service Operation</a:t>
            </a:r>
            <a:endParaRPr lang="ko-KR" altLang="en-US" dirty="0"/>
          </a:p>
        </p:txBody>
      </p:sp>
      <p:sp>
        <p:nvSpPr>
          <p:cNvPr id="4" name="바닥글 개체 틀 3">
            <a:extLst>
              <a:ext uri="{FF2B5EF4-FFF2-40B4-BE49-F238E27FC236}">
                <a16:creationId xmlns:a16="http://schemas.microsoft.com/office/drawing/2014/main" id="{90770079-AAFE-44EF-A44F-6546F123FA24}"/>
              </a:ext>
            </a:extLst>
          </p:cNvPr>
          <p:cNvSpPr>
            <a:spLocks noGrp="1"/>
          </p:cNvSpPr>
          <p:nvPr>
            <p:ph type="ftr" sz="quarter" idx="11"/>
          </p:nvPr>
        </p:nvSpPr>
        <p:spPr/>
        <p:txBody>
          <a:bodyPr/>
          <a:lstStyle/>
          <a:p>
            <a:r>
              <a:rPr lang="en-US" altLang="ko-KR"/>
              <a:t>Distributed and Cloud Computing Lab.</a:t>
            </a:r>
            <a:endParaRPr lang="ko-KR" altLang="en-US" dirty="0"/>
          </a:p>
        </p:txBody>
      </p:sp>
      <p:sp>
        <p:nvSpPr>
          <p:cNvPr id="5" name="슬라이드 번호 개체 틀 4">
            <a:extLst>
              <a:ext uri="{FF2B5EF4-FFF2-40B4-BE49-F238E27FC236}">
                <a16:creationId xmlns:a16="http://schemas.microsoft.com/office/drawing/2014/main" id="{3A7F040C-A063-4D84-BC1F-BD58EE5A3213}"/>
              </a:ext>
            </a:extLst>
          </p:cNvPr>
          <p:cNvSpPr>
            <a:spLocks noGrp="1"/>
          </p:cNvSpPr>
          <p:nvPr>
            <p:ph type="sldNum" sz="quarter" idx="12"/>
          </p:nvPr>
        </p:nvSpPr>
        <p:spPr/>
        <p:txBody>
          <a:bodyPr/>
          <a:lstStyle/>
          <a:p>
            <a:fld id="{9ED3131E-57C5-408A-8D70-3AC90B9579FF}" type="slidenum">
              <a:rPr lang="ko-KR" altLang="en-US" smtClean="0"/>
              <a:t>21</a:t>
            </a:fld>
            <a:endParaRPr lang="ko-KR" altLang="en-US"/>
          </a:p>
        </p:txBody>
      </p:sp>
      <p:pic>
        <p:nvPicPr>
          <p:cNvPr id="13" name="내용 개체 틀 12">
            <a:extLst>
              <a:ext uri="{FF2B5EF4-FFF2-40B4-BE49-F238E27FC236}">
                <a16:creationId xmlns:a16="http://schemas.microsoft.com/office/drawing/2014/main" id="{1B80E9B6-7834-4B29-B355-E35BE0048AA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86749" y="2618999"/>
            <a:ext cx="1080000" cy="1080000"/>
          </a:xfrm>
        </p:spPr>
      </p:pic>
      <p:cxnSp>
        <p:nvCxnSpPr>
          <p:cNvPr id="16" name="직선 화살표 연결선 15">
            <a:extLst>
              <a:ext uri="{FF2B5EF4-FFF2-40B4-BE49-F238E27FC236}">
                <a16:creationId xmlns:a16="http://schemas.microsoft.com/office/drawing/2014/main" id="{7D8ECCE6-C56D-4906-A16F-686725E1BDC2}"/>
              </a:ext>
            </a:extLst>
          </p:cNvPr>
          <p:cNvCxnSpPr/>
          <p:nvPr/>
        </p:nvCxnSpPr>
        <p:spPr>
          <a:xfrm>
            <a:off x="4696691" y="3158999"/>
            <a:ext cx="22860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C5969B10-5032-431B-A89F-7735D0324F70}"/>
              </a:ext>
            </a:extLst>
          </p:cNvPr>
          <p:cNvSpPr txBox="1"/>
          <p:nvPr/>
        </p:nvSpPr>
        <p:spPr>
          <a:xfrm>
            <a:off x="4818738" y="5231576"/>
            <a:ext cx="2041906" cy="584775"/>
          </a:xfrm>
          <a:prstGeom prst="rect">
            <a:avLst/>
          </a:prstGeom>
          <a:noFill/>
        </p:spPr>
        <p:txBody>
          <a:bodyPr wrap="none" rtlCol="0">
            <a:spAutoFit/>
          </a:bodyPr>
          <a:lstStyle/>
          <a:p>
            <a:r>
              <a:rPr lang="en-US" altLang="ko-KR" sz="3200" b="1" dirty="0"/>
              <a:t>Scale-out</a:t>
            </a:r>
            <a:endParaRPr lang="ko-KR" altLang="en-US" sz="3200" b="1" dirty="0"/>
          </a:p>
        </p:txBody>
      </p:sp>
      <p:pic>
        <p:nvPicPr>
          <p:cNvPr id="9" name="내용 개체 틀 12">
            <a:extLst>
              <a:ext uri="{FF2B5EF4-FFF2-40B4-BE49-F238E27FC236}">
                <a16:creationId xmlns:a16="http://schemas.microsoft.com/office/drawing/2014/main" id="{CFE71FCB-15C5-4993-B1A6-F8B297FFFF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0600" y="2019570"/>
            <a:ext cx="1080000" cy="1080000"/>
          </a:xfrm>
          <a:prstGeom prst="rect">
            <a:avLst/>
          </a:prstGeom>
        </p:spPr>
      </p:pic>
      <p:pic>
        <p:nvPicPr>
          <p:cNvPr id="10" name="내용 개체 틀 12">
            <a:extLst>
              <a:ext uri="{FF2B5EF4-FFF2-40B4-BE49-F238E27FC236}">
                <a16:creationId xmlns:a16="http://schemas.microsoft.com/office/drawing/2014/main" id="{37AE7A3B-E4BD-4CA9-9EB8-13DF5251B7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0600" y="3218431"/>
            <a:ext cx="1080000" cy="1080000"/>
          </a:xfrm>
          <a:prstGeom prst="rect">
            <a:avLst/>
          </a:prstGeom>
        </p:spPr>
      </p:pic>
    </p:spTree>
    <p:extLst>
      <p:ext uri="{BB962C8B-B14F-4D97-AF65-F5344CB8AC3E}">
        <p14:creationId xmlns:p14="http://schemas.microsoft.com/office/powerpoint/2010/main" val="4236742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7FA38C-D6E2-4362-820E-9317FB4C29F4}"/>
              </a:ext>
            </a:extLst>
          </p:cNvPr>
          <p:cNvSpPr>
            <a:spLocks noGrp="1"/>
          </p:cNvSpPr>
          <p:nvPr>
            <p:ph type="title"/>
          </p:nvPr>
        </p:nvSpPr>
        <p:spPr/>
        <p:txBody>
          <a:bodyPr>
            <a:normAutofit/>
          </a:bodyPr>
          <a:lstStyle/>
          <a:p>
            <a:r>
              <a:rPr lang="en-US" altLang="ko-KR" dirty="0"/>
              <a:t>Service Operation</a:t>
            </a:r>
            <a:endParaRPr lang="ko-KR" altLang="en-US" dirty="0"/>
          </a:p>
        </p:txBody>
      </p:sp>
      <p:sp>
        <p:nvSpPr>
          <p:cNvPr id="4" name="바닥글 개체 틀 3">
            <a:extLst>
              <a:ext uri="{FF2B5EF4-FFF2-40B4-BE49-F238E27FC236}">
                <a16:creationId xmlns:a16="http://schemas.microsoft.com/office/drawing/2014/main" id="{90770079-AAFE-44EF-A44F-6546F123FA24}"/>
              </a:ext>
            </a:extLst>
          </p:cNvPr>
          <p:cNvSpPr>
            <a:spLocks noGrp="1"/>
          </p:cNvSpPr>
          <p:nvPr>
            <p:ph type="ftr" sz="quarter" idx="11"/>
          </p:nvPr>
        </p:nvSpPr>
        <p:spPr/>
        <p:txBody>
          <a:bodyPr/>
          <a:lstStyle/>
          <a:p>
            <a:r>
              <a:rPr lang="en-US" altLang="ko-KR"/>
              <a:t>Distributed and Cloud Computing Lab.</a:t>
            </a:r>
            <a:endParaRPr lang="ko-KR" altLang="en-US" dirty="0"/>
          </a:p>
        </p:txBody>
      </p:sp>
      <p:sp>
        <p:nvSpPr>
          <p:cNvPr id="5" name="슬라이드 번호 개체 틀 4">
            <a:extLst>
              <a:ext uri="{FF2B5EF4-FFF2-40B4-BE49-F238E27FC236}">
                <a16:creationId xmlns:a16="http://schemas.microsoft.com/office/drawing/2014/main" id="{3A7F040C-A063-4D84-BC1F-BD58EE5A3213}"/>
              </a:ext>
            </a:extLst>
          </p:cNvPr>
          <p:cNvSpPr>
            <a:spLocks noGrp="1"/>
          </p:cNvSpPr>
          <p:nvPr>
            <p:ph type="sldNum" sz="quarter" idx="12"/>
          </p:nvPr>
        </p:nvSpPr>
        <p:spPr/>
        <p:txBody>
          <a:bodyPr/>
          <a:lstStyle/>
          <a:p>
            <a:fld id="{9ED3131E-57C5-408A-8D70-3AC90B9579FF}" type="slidenum">
              <a:rPr lang="ko-KR" altLang="en-US" smtClean="0"/>
              <a:t>22</a:t>
            </a:fld>
            <a:endParaRPr lang="ko-KR" altLang="en-US"/>
          </a:p>
        </p:txBody>
      </p:sp>
      <p:pic>
        <p:nvPicPr>
          <p:cNvPr id="9" name="내용 개체 틀 12">
            <a:extLst>
              <a:ext uri="{FF2B5EF4-FFF2-40B4-BE49-F238E27FC236}">
                <a16:creationId xmlns:a16="http://schemas.microsoft.com/office/drawing/2014/main" id="{CFE71FCB-15C5-4993-B1A6-F8B297FFFF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35960" y="2997065"/>
            <a:ext cx="1080000" cy="1080000"/>
          </a:xfrm>
          <a:prstGeom prst="rect">
            <a:avLst/>
          </a:prstGeom>
        </p:spPr>
      </p:pic>
      <p:pic>
        <p:nvPicPr>
          <p:cNvPr id="10" name="내용 개체 틀 12">
            <a:extLst>
              <a:ext uri="{FF2B5EF4-FFF2-40B4-BE49-F238E27FC236}">
                <a16:creationId xmlns:a16="http://schemas.microsoft.com/office/drawing/2014/main" id="{37AE7A3B-E4BD-4CA9-9EB8-13DF5251B7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84916" y="2997065"/>
            <a:ext cx="1080000" cy="1080000"/>
          </a:xfrm>
          <a:prstGeom prst="rect">
            <a:avLst/>
          </a:prstGeom>
        </p:spPr>
      </p:pic>
      <p:pic>
        <p:nvPicPr>
          <p:cNvPr id="15" name="그래픽 14">
            <a:extLst>
              <a:ext uri="{FF2B5EF4-FFF2-40B4-BE49-F238E27FC236}">
                <a16:creationId xmlns:a16="http://schemas.microsoft.com/office/drawing/2014/main" id="{BE1CDCA9-9926-4EE8-AF6E-162949EE252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00916" y="2128061"/>
            <a:ext cx="648000" cy="648000"/>
          </a:xfrm>
          <a:prstGeom prst="rect">
            <a:avLst/>
          </a:prstGeom>
        </p:spPr>
      </p:pic>
      <p:pic>
        <p:nvPicPr>
          <p:cNvPr id="19" name="그래픽 18">
            <a:extLst>
              <a:ext uri="{FF2B5EF4-FFF2-40B4-BE49-F238E27FC236}">
                <a16:creationId xmlns:a16="http://schemas.microsoft.com/office/drawing/2014/main" id="{B95E5335-C37B-4727-8F54-DBB6B972E1D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51960" y="2079066"/>
            <a:ext cx="648000" cy="648000"/>
          </a:xfrm>
          <a:prstGeom prst="rect">
            <a:avLst/>
          </a:prstGeom>
        </p:spPr>
      </p:pic>
      <p:cxnSp>
        <p:nvCxnSpPr>
          <p:cNvPr id="21" name="직선 화살표 연결선 20">
            <a:extLst>
              <a:ext uri="{FF2B5EF4-FFF2-40B4-BE49-F238E27FC236}">
                <a16:creationId xmlns:a16="http://schemas.microsoft.com/office/drawing/2014/main" id="{31D12743-2AC5-444E-8D42-7967E41B9519}"/>
              </a:ext>
            </a:extLst>
          </p:cNvPr>
          <p:cNvCxnSpPr>
            <a:stCxn id="9" idx="3"/>
            <a:endCxn id="10" idx="1"/>
          </p:cNvCxnSpPr>
          <p:nvPr/>
        </p:nvCxnSpPr>
        <p:spPr>
          <a:xfrm>
            <a:off x="6315960" y="3537065"/>
            <a:ext cx="1468956"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DBB2A3D-424F-438D-AF14-3DCFB14F6468}"/>
              </a:ext>
            </a:extLst>
          </p:cNvPr>
          <p:cNvSpPr txBox="1"/>
          <p:nvPr/>
        </p:nvSpPr>
        <p:spPr>
          <a:xfrm>
            <a:off x="2176809" y="3244677"/>
            <a:ext cx="1679434" cy="584775"/>
          </a:xfrm>
          <a:prstGeom prst="rect">
            <a:avLst/>
          </a:prstGeom>
          <a:noFill/>
        </p:spPr>
        <p:txBody>
          <a:bodyPr wrap="none" rtlCol="0">
            <a:spAutoFit/>
          </a:bodyPr>
          <a:lstStyle/>
          <a:p>
            <a:r>
              <a:rPr lang="en-US" altLang="ko-KR" sz="3200" b="1" dirty="0"/>
              <a:t>Internet</a:t>
            </a:r>
            <a:endParaRPr lang="ko-KR" altLang="en-US" sz="3200" b="1" dirty="0"/>
          </a:p>
        </p:txBody>
      </p:sp>
      <p:cxnSp>
        <p:nvCxnSpPr>
          <p:cNvPr id="26" name="직선 화살표 연결선 25">
            <a:extLst>
              <a:ext uri="{FF2B5EF4-FFF2-40B4-BE49-F238E27FC236}">
                <a16:creationId xmlns:a16="http://schemas.microsoft.com/office/drawing/2014/main" id="{7968CE04-465A-44A9-BDD6-5F1825FB1A12}"/>
              </a:ext>
            </a:extLst>
          </p:cNvPr>
          <p:cNvCxnSpPr>
            <a:cxnSpLocks/>
            <a:stCxn id="24" idx="3"/>
            <a:endCxn id="9" idx="1"/>
          </p:cNvCxnSpPr>
          <p:nvPr/>
        </p:nvCxnSpPr>
        <p:spPr>
          <a:xfrm>
            <a:off x="3856243" y="3537065"/>
            <a:ext cx="1379717"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534F029-58F4-4E30-961A-592028A855C5}"/>
              </a:ext>
            </a:extLst>
          </p:cNvPr>
          <p:cNvSpPr txBox="1"/>
          <p:nvPr/>
        </p:nvSpPr>
        <p:spPr>
          <a:xfrm>
            <a:off x="3635503" y="5231576"/>
            <a:ext cx="4408387" cy="584775"/>
          </a:xfrm>
          <a:prstGeom prst="rect">
            <a:avLst/>
          </a:prstGeom>
          <a:noFill/>
        </p:spPr>
        <p:txBody>
          <a:bodyPr wrap="none" rtlCol="0">
            <a:spAutoFit/>
          </a:bodyPr>
          <a:lstStyle/>
          <a:p>
            <a:pPr algn="ctr"/>
            <a:r>
              <a:rPr lang="en-US" altLang="ko-KR" sz="3200" b="1" dirty="0"/>
              <a:t>How about utilization?</a:t>
            </a:r>
            <a:endParaRPr lang="ko-KR" altLang="en-US" sz="3200" b="1" dirty="0"/>
          </a:p>
        </p:txBody>
      </p:sp>
    </p:spTree>
    <p:extLst>
      <p:ext uri="{BB962C8B-B14F-4D97-AF65-F5344CB8AC3E}">
        <p14:creationId xmlns:p14="http://schemas.microsoft.com/office/powerpoint/2010/main" val="333403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7FA38C-D6E2-4362-820E-9317FB4C29F4}"/>
              </a:ext>
            </a:extLst>
          </p:cNvPr>
          <p:cNvSpPr>
            <a:spLocks noGrp="1"/>
          </p:cNvSpPr>
          <p:nvPr>
            <p:ph type="title"/>
          </p:nvPr>
        </p:nvSpPr>
        <p:spPr/>
        <p:txBody>
          <a:bodyPr>
            <a:normAutofit/>
          </a:bodyPr>
          <a:lstStyle/>
          <a:p>
            <a:r>
              <a:rPr lang="en-US" altLang="ko-KR" dirty="0"/>
              <a:t>Service Operation</a:t>
            </a:r>
            <a:endParaRPr lang="ko-KR" altLang="en-US" dirty="0"/>
          </a:p>
        </p:txBody>
      </p:sp>
      <p:sp>
        <p:nvSpPr>
          <p:cNvPr id="4" name="바닥글 개체 틀 3">
            <a:extLst>
              <a:ext uri="{FF2B5EF4-FFF2-40B4-BE49-F238E27FC236}">
                <a16:creationId xmlns:a16="http://schemas.microsoft.com/office/drawing/2014/main" id="{90770079-AAFE-44EF-A44F-6546F123FA24}"/>
              </a:ext>
            </a:extLst>
          </p:cNvPr>
          <p:cNvSpPr>
            <a:spLocks noGrp="1"/>
          </p:cNvSpPr>
          <p:nvPr>
            <p:ph type="ftr" sz="quarter" idx="11"/>
          </p:nvPr>
        </p:nvSpPr>
        <p:spPr/>
        <p:txBody>
          <a:bodyPr/>
          <a:lstStyle/>
          <a:p>
            <a:r>
              <a:rPr lang="en-US" altLang="ko-KR"/>
              <a:t>Distributed and Cloud Computing Lab.</a:t>
            </a:r>
            <a:endParaRPr lang="ko-KR" altLang="en-US" dirty="0"/>
          </a:p>
        </p:txBody>
      </p:sp>
      <p:sp>
        <p:nvSpPr>
          <p:cNvPr id="5" name="슬라이드 번호 개체 틀 4">
            <a:extLst>
              <a:ext uri="{FF2B5EF4-FFF2-40B4-BE49-F238E27FC236}">
                <a16:creationId xmlns:a16="http://schemas.microsoft.com/office/drawing/2014/main" id="{3A7F040C-A063-4D84-BC1F-BD58EE5A3213}"/>
              </a:ext>
            </a:extLst>
          </p:cNvPr>
          <p:cNvSpPr>
            <a:spLocks noGrp="1"/>
          </p:cNvSpPr>
          <p:nvPr>
            <p:ph type="sldNum" sz="quarter" idx="12"/>
          </p:nvPr>
        </p:nvSpPr>
        <p:spPr/>
        <p:txBody>
          <a:bodyPr/>
          <a:lstStyle/>
          <a:p>
            <a:fld id="{9ED3131E-57C5-408A-8D70-3AC90B9579FF}" type="slidenum">
              <a:rPr lang="ko-KR" altLang="en-US" smtClean="0"/>
              <a:t>23</a:t>
            </a:fld>
            <a:endParaRPr lang="ko-KR" altLang="en-US"/>
          </a:p>
        </p:txBody>
      </p:sp>
      <p:grpSp>
        <p:nvGrpSpPr>
          <p:cNvPr id="6" name="그룹 5">
            <a:extLst>
              <a:ext uri="{FF2B5EF4-FFF2-40B4-BE49-F238E27FC236}">
                <a16:creationId xmlns:a16="http://schemas.microsoft.com/office/drawing/2014/main" id="{3763E9FC-21E3-4CF5-ABB2-E4CB1446F91D}"/>
              </a:ext>
            </a:extLst>
          </p:cNvPr>
          <p:cNvGrpSpPr/>
          <p:nvPr/>
        </p:nvGrpSpPr>
        <p:grpSpPr>
          <a:xfrm>
            <a:off x="3729585" y="3923192"/>
            <a:ext cx="1428872" cy="1733526"/>
            <a:chOff x="2351313" y="3315570"/>
            <a:chExt cx="1428872" cy="1733526"/>
          </a:xfrm>
        </p:grpSpPr>
        <p:pic>
          <p:nvPicPr>
            <p:cNvPr id="9" name="내용 개체 틀 12">
              <a:extLst>
                <a:ext uri="{FF2B5EF4-FFF2-40B4-BE49-F238E27FC236}">
                  <a16:creationId xmlns:a16="http://schemas.microsoft.com/office/drawing/2014/main" id="{CFE71FCB-15C5-4993-B1A6-F8B297FFFF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92760" y="3969096"/>
              <a:ext cx="1080000" cy="1080000"/>
            </a:xfrm>
            <a:prstGeom prst="rect">
              <a:avLst/>
            </a:prstGeom>
          </p:spPr>
        </p:pic>
        <p:pic>
          <p:nvPicPr>
            <p:cNvPr id="19" name="그래픽 18">
              <a:extLst>
                <a:ext uri="{FF2B5EF4-FFF2-40B4-BE49-F238E27FC236}">
                  <a16:creationId xmlns:a16="http://schemas.microsoft.com/office/drawing/2014/main" id="{B95E5335-C37B-4727-8F54-DBB6B972E1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51313" y="3315570"/>
              <a:ext cx="648000" cy="648000"/>
            </a:xfrm>
            <a:prstGeom prst="rect">
              <a:avLst/>
            </a:prstGeom>
          </p:spPr>
        </p:pic>
        <p:pic>
          <p:nvPicPr>
            <p:cNvPr id="13" name="그래픽 12">
              <a:extLst>
                <a:ext uri="{FF2B5EF4-FFF2-40B4-BE49-F238E27FC236}">
                  <a16:creationId xmlns:a16="http://schemas.microsoft.com/office/drawing/2014/main" id="{78929770-AC50-427E-A0AC-87BEEB23BF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32185" y="3315570"/>
              <a:ext cx="648000" cy="648000"/>
            </a:xfrm>
            <a:prstGeom prst="rect">
              <a:avLst/>
            </a:prstGeom>
          </p:spPr>
        </p:pic>
      </p:grpSp>
      <p:grpSp>
        <p:nvGrpSpPr>
          <p:cNvPr id="16" name="그룹 15">
            <a:extLst>
              <a:ext uri="{FF2B5EF4-FFF2-40B4-BE49-F238E27FC236}">
                <a16:creationId xmlns:a16="http://schemas.microsoft.com/office/drawing/2014/main" id="{39E3F173-E2B9-47EA-9662-2FBD65571BA4}"/>
              </a:ext>
            </a:extLst>
          </p:cNvPr>
          <p:cNvGrpSpPr/>
          <p:nvPr/>
        </p:nvGrpSpPr>
        <p:grpSpPr>
          <a:xfrm>
            <a:off x="6812158" y="3923192"/>
            <a:ext cx="1428872" cy="1733526"/>
            <a:chOff x="2351313" y="3315570"/>
            <a:chExt cx="1428872" cy="1733526"/>
          </a:xfrm>
        </p:grpSpPr>
        <p:pic>
          <p:nvPicPr>
            <p:cNvPr id="17" name="내용 개체 틀 12">
              <a:extLst>
                <a:ext uri="{FF2B5EF4-FFF2-40B4-BE49-F238E27FC236}">
                  <a16:creationId xmlns:a16="http://schemas.microsoft.com/office/drawing/2014/main" id="{D9744C32-1E10-494C-955B-4172FAAAA0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92760" y="3969096"/>
              <a:ext cx="1080000" cy="1080000"/>
            </a:xfrm>
            <a:prstGeom prst="rect">
              <a:avLst/>
            </a:prstGeom>
          </p:spPr>
        </p:pic>
        <p:pic>
          <p:nvPicPr>
            <p:cNvPr id="18" name="그래픽 17">
              <a:extLst>
                <a:ext uri="{FF2B5EF4-FFF2-40B4-BE49-F238E27FC236}">
                  <a16:creationId xmlns:a16="http://schemas.microsoft.com/office/drawing/2014/main" id="{B906DE42-23AC-4D42-A445-B6167719E5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51313" y="3315570"/>
              <a:ext cx="648000" cy="648000"/>
            </a:xfrm>
            <a:prstGeom prst="rect">
              <a:avLst/>
            </a:prstGeom>
          </p:spPr>
        </p:pic>
        <p:pic>
          <p:nvPicPr>
            <p:cNvPr id="20" name="그래픽 19">
              <a:extLst>
                <a:ext uri="{FF2B5EF4-FFF2-40B4-BE49-F238E27FC236}">
                  <a16:creationId xmlns:a16="http://schemas.microsoft.com/office/drawing/2014/main" id="{F2C25E54-15D2-4777-BF34-69150FFA7ED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32185" y="3315570"/>
              <a:ext cx="648000" cy="648000"/>
            </a:xfrm>
            <a:prstGeom prst="rect">
              <a:avLst/>
            </a:prstGeom>
          </p:spPr>
        </p:pic>
      </p:grpSp>
      <p:cxnSp>
        <p:nvCxnSpPr>
          <p:cNvPr id="22" name="직선 화살표 연결선 21">
            <a:extLst>
              <a:ext uri="{FF2B5EF4-FFF2-40B4-BE49-F238E27FC236}">
                <a16:creationId xmlns:a16="http://schemas.microsoft.com/office/drawing/2014/main" id="{EF156183-26CA-4D8D-B6CE-34D3345F0710}"/>
              </a:ext>
            </a:extLst>
          </p:cNvPr>
          <p:cNvCxnSpPr>
            <a:cxnSpLocks/>
            <a:stCxn id="9" idx="3"/>
            <a:endCxn id="25" idx="2"/>
          </p:cNvCxnSpPr>
          <p:nvPr/>
        </p:nvCxnSpPr>
        <p:spPr>
          <a:xfrm flipV="1">
            <a:off x="4951032" y="3148760"/>
            <a:ext cx="910823" cy="1967958"/>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36BCD97-B823-43DC-832F-84679866C016}"/>
              </a:ext>
            </a:extLst>
          </p:cNvPr>
          <p:cNvSpPr txBox="1"/>
          <p:nvPr/>
        </p:nvSpPr>
        <p:spPr>
          <a:xfrm>
            <a:off x="4455059" y="2563985"/>
            <a:ext cx="2813591" cy="584775"/>
          </a:xfrm>
          <a:prstGeom prst="rect">
            <a:avLst/>
          </a:prstGeom>
          <a:noFill/>
        </p:spPr>
        <p:txBody>
          <a:bodyPr wrap="none" rtlCol="0">
            <a:spAutoFit/>
          </a:bodyPr>
          <a:lstStyle/>
          <a:p>
            <a:r>
              <a:rPr lang="en-US" altLang="ko-KR" sz="3200" b="1" dirty="0"/>
              <a:t>Load Balancer</a:t>
            </a:r>
            <a:endParaRPr lang="ko-KR" altLang="en-US" sz="3200" b="1" dirty="0"/>
          </a:p>
        </p:txBody>
      </p:sp>
      <p:cxnSp>
        <p:nvCxnSpPr>
          <p:cNvPr id="23" name="직선 화살표 연결선 22">
            <a:extLst>
              <a:ext uri="{FF2B5EF4-FFF2-40B4-BE49-F238E27FC236}">
                <a16:creationId xmlns:a16="http://schemas.microsoft.com/office/drawing/2014/main" id="{CDEFC65A-D35F-4073-AC9D-2E24447DCE31}"/>
              </a:ext>
            </a:extLst>
          </p:cNvPr>
          <p:cNvCxnSpPr>
            <a:cxnSpLocks/>
            <a:stCxn id="25" idx="2"/>
            <a:endCxn id="17" idx="1"/>
          </p:cNvCxnSpPr>
          <p:nvPr/>
        </p:nvCxnSpPr>
        <p:spPr>
          <a:xfrm>
            <a:off x="5861855" y="3148760"/>
            <a:ext cx="1091750" cy="1967958"/>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78B3BC6-7CB9-482B-8EF7-DDE472D9EE5E}"/>
              </a:ext>
            </a:extLst>
          </p:cNvPr>
          <p:cNvSpPr txBox="1"/>
          <p:nvPr/>
        </p:nvSpPr>
        <p:spPr>
          <a:xfrm>
            <a:off x="5022137" y="1320957"/>
            <a:ext cx="1679434" cy="584775"/>
          </a:xfrm>
          <a:prstGeom prst="rect">
            <a:avLst/>
          </a:prstGeom>
          <a:noFill/>
        </p:spPr>
        <p:txBody>
          <a:bodyPr wrap="none" rtlCol="0">
            <a:spAutoFit/>
          </a:bodyPr>
          <a:lstStyle/>
          <a:p>
            <a:r>
              <a:rPr lang="en-US" altLang="ko-KR" sz="3200" b="1" dirty="0"/>
              <a:t>Internet</a:t>
            </a:r>
            <a:endParaRPr lang="ko-KR" altLang="en-US" sz="3200" b="1" dirty="0"/>
          </a:p>
        </p:txBody>
      </p:sp>
      <p:cxnSp>
        <p:nvCxnSpPr>
          <p:cNvPr id="29" name="직선 화살표 연결선 28">
            <a:extLst>
              <a:ext uri="{FF2B5EF4-FFF2-40B4-BE49-F238E27FC236}">
                <a16:creationId xmlns:a16="http://schemas.microsoft.com/office/drawing/2014/main" id="{AA0EEE8E-A4F4-49DE-8C00-B7355D799B8B}"/>
              </a:ext>
            </a:extLst>
          </p:cNvPr>
          <p:cNvCxnSpPr>
            <a:cxnSpLocks/>
            <a:stCxn id="28" idx="2"/>
            <a:endCxn id="25" idx="0"/>
          </p:cNvCxnSpPr>
          <p:nvPr/>
        </p:nvCxnSpPr>
        <p:spPr>
          <a:xfrm>
            <a:off x="5861854" y="1905732"/>
            <a:ext cx="1" cy="658253"/>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9199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7FA38C-D6E2-4362-820E-9317FB4C29F4}"/>
              </a:ext>
            </a:extLst>
          </p:cNvPr>
          <p:cNvSpPr>
            <a:spLocks noGrp="1"/>
          </p:cNvSpPr>
          <p:nvPr>
            <p:ph type="title"/>
          </p:nvPr>
        </p:nvSpPr>
        <p:spPr/>
        <p:txBody>
          <a:bodyPr>
            <a:normAutofit/>
          </a:bodyPr>
          <a:lstStyle/>
          <a:p>
            <a:r>
              <a:rPr lang="en-US" altLang="ko-KR" dirty="0"/>
              <a:t>Service Operation</a:t>
            </a:r>
            <a:endParaRPr lang="ko-KR" altLang="en-US" dirty="0"/>
          </a:p>
        </p:txBody>
      </p:sp>
      <p:sp>
        <p:nvSpPr>
          <p:cNvPr id="4" name="바닥글 개체 틀 3">
            <a:extLst>
              <a:ext uri="{FF2B5EF4-FFF2-40B4-BE49-F238E27FC236}">
                <a16:creationId xmlns:a16="http://schemas.microsoft.com/office/drawing/2014/main" id="{90770079-AAFE-44EF-A44F-6546F123FA24}"/>
              </a:ext>
            </a:extLst>
          </p:cNvPr>
          <p:cNvSpPr>
            <a:spLocks noGrp="1"/>
          </p:cNvSpPr>
          <p:nvPr>
            <p:ph type="ftr" sz="quarter" idx="11"/>
          </p:nvPr>
        </p:nvSpPr>
        <p:spPr/>
        <p:txBody>
          <a:bodyPr/>
          <a:lstStyle/>
          <a:p>
            <a:r>
              <a:rPr lang="en-US" altLang="ko-KR"/>
              <a:t>Distributed and Cloud Computing Lab.</a:t>
            </a:r>
            <a:endParaRPr lang="ko-KR" altLang="en-US" dirty="0"/>
          </a:p>
        </p:txBody>
      </p:sp>
      <p:sp>
        <p:nvSpPr>
          <p:cNvPr id="5" name="슬라이드 번호 개체 틀 4">
            <a:extLst>
              <a:ext uri="{FF2B5EF4-FFF2-40B4-BE49-F238E27FC236}">
                <a16:creationId xmlns:a16="http://schemas.microsoft.com/office/drawing/2014/main" id="{3A7F040C-A063-4D84-BC1F-BD58EE5A3213}"/>
              </a:ext>
            </a:extLst>
          </p:cNvPr>
          <p:cNvSpPr>
            <a:spLocks noGrp="1"/>
          </p:cNvSpPr>
          <p:nvPr>
            <p:ph type="sldNum" sz="quarter" idx="12"/>
          </p:nvPr>
        </p:nvSpPr>
        <p:spPr/>
        <p:txBody>
          <a:bodyPr/>
          <a:lstStyle/>
          <a:p>
            <a:fld id="{9ED3131E-57C5-408A-8D70-3AC90B9579FF}" type="slidenum">
              <a:rPr lang="ko-KR" altLang="en-US" smtClean="0"/>
              <a:t>24</a:t>
            </a:fld>
            <a:endParaRPr lang="ko-KR" altLang="en-US"/>
          </a:p>
        </p:txBody>
      </p:sp>
      <p:grpSp>
        <p:nvGrpSpPr>
          <p:cNvPr id="6" name="그룹 5">
            <a:extLst>
              <a:ext uri="{FF2B5EF4-FFF2-40B4-BE49-F238E27FC236}">
                <a16:creationId xmlns:a16="http://schemas.microsoft.com/office/drawing/2014/main" id="{3763E9FC-21E3-4CF5-ABB2-E4CB1446F91D}"/>
              </a:ext>
            </a:extLst>
          </p:cNvPr>
          <p:cNvGrpSpPr/>
          <p:nvPr/>
        </p:nvGrpSpPr>
        <p:grpSpPr>
          <a:xfrm>
            <a:off x="1088795" y="2888674"/>
            <a:ext cx="1428872" cy="1733526"/>
            <a:chOff x="2351313" y="3315570"/>
            <a:chExt cx="1428872" cy="1733526"/>
          </a:xfrm>
        </p:grpSpPr>
        <p:pic>
          <p:nvPicPr>
            <p:cNvPr id="9" name="내용 개체 틀 12">
              <a:extLst>
                <a:ext uri="{FF2B5EF4-FFF2-40B4-BE49-F238E27FC236}">
                  <a16:creationId xmlns:a16="http://schemas.microsoft.com/office/drawing/2014/main" id="{CFE71FCB-15C5-4993-B1A6-F8B297FFFF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92760" y="3969096"/>
              <a:ext cx="1080000" cy="1080000"/>
            </a:xfrm>
            <a:prstGeom prst="rect">
              <a:avLst/>
            </a:prstGeom>
          </p:spPr>
        </p:pic>
        <p:pic>
          <p:nvPicPr>
            <p:cNvPr id="19" name="그래픽 18">
              <a:extLst>
                <a:ext uri="{FF2B5EF4-FFF2-40B4-BE49-F238E27FC236}">
                  <a16:creationId xmlns:a16="http://schemas.microsoft.com/office/drawing/2014/main" id="{B95E5335-C37B-4727-8F54-DBB6B972E1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51313" y="3315570"/>
              <a:ext cx="648000" cy="648000"/>
            </a:xfrm>
            <a:prstGeom prst="rect">
              <a:avLst/>
            </a:prstGeom>
          </p:spPr>
        </p:pic>
        <p:pic>
          <p:nvPicPr>
            <p:cNvPr id="13" name="그래픽 12">
              <a:extLst>
                <a:ext uri="{FF2B5EF4-FFF2-40B4-BE49-F238E27FC236}">
                  <a16:creationId xmlns:a16="http://schemas.microsoft.com/office/drawing/2014/main" id="{78929770-AC50-427E-A0AC-87BEEB23BF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32185" y="3315570"/>
              <a:ext cx="648000" cy="648000"/>
            </a:xfrm>
            <a:prstGeom prst="rect">
              <a:avLst/>
            </a:prstGeom>
          </p:spPr>
        </p:pic>
      </p:grpSp>
      <p:grpSp>
        <p:nvGrpSpPr>
          <p:cNvPr id="16" name="그룹 15">
            <a:extLst>
              <a:ext uri="{FF2B5EF4-FFF2-40B4-BE49-F238E27FC236}">
                <a16:creationId xmlns:a16="http://schemas.microsoft.com/office/drawing/2014/main" id="{39E3F173-E2B9-47EA-9662-2FBD65571BA4}"/>
              </a:ext>
            </a:extLst>
          </p:cNvPr>
          <p:cNvGrpSpPr/>
          <p:nvPr/>
        </p:nvGrpSpPr>
        <p:grpSpPr>
          <a:xfrm>
            <a:off x="3354889" y="4312874"/>
            <a:ext cx="1428872" cy="1733526"/>
            <a:chOff x="2351313" y="3315570"/>
            <a:chExt cx="1428872" cy="1733526"/>
          </a:xfrm>
        </p:grpSpPr>
        <p:pic>
          <p:nvPicPr>
            <p:cNvPr id="17" name="내용 개체 틀 12">
              <a:extLst>
                <a:ext uri="{FF2B5EF4-FFF2-40B4-BE49-F238E27FC236}">
                  <a16:creationId xmlns:a16="http://schemas.microsoft.com/office/drawing/2014/main" id="{D9744C32-1E10-494C-955B-4172FAAAA0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92760" y="3969096"/>
              <a:ext cx="1080000" cy="1080000"/>
            </a:xfrm>
            <a:prstGeom prst="rect">
              <a:avLst/>
            </a:prstGeom>
          </p:spPr>
        </p:pic>
        <p:pic>
          <p:nvPicPr>
            <p:cNvPr id="18" name="그래픽 17">
              <a:extLst>
                <a:ext uri="{FF2B5EF4-FFF2-40B4-BE49-F238E27FC236}">
                  <a16:creationId xmlns:a16="http://schemas.microsoft.com/office/drawing/2014/main" id="{B906DE42-23AC-4D42-A445-B6167719E5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51313" y="3315570"/>
              <a:ext cx="648000" cy="648000"/>
            </a:xfrm>
            <a:prstGeom prst="rect">
              <a:avLst/>
            </a:prstGeom>
          </p:spPr>
        </p:pic>
        <p:pic>
          <p:nvPicPr>
            <p:cNvPr id="20" name="그래픽 19">
              <a:extLst>
                <a:ext uri="{FF2B5EF4-FFF2-40B4-BE49-F238E27FC236}">
                  <a16:creationId xmlns:a16="http://schemas.microsoft.com/office/drawing/2014/main" id="{F2C25E54-15D2-4777-BF34-69150FFA7ED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32185" y="3315570"/>
              <a:ext cx="648000" cy="648000"/>
            </a:xfrm>
            <a:prstGeom prst="rect">
              <a:avLst/>
            </a:prstGeom>
          </p:spPr>
        </p:pic>
      </p:grpSp>
      <p:cxnSp>
        <p:nvCxnSpPr>
          <p:cNvPr id="22" name="직선 화살표 연결선 21">
            <a:extLst>
              <a:ext uri="{FF2B5EF4-FFF2-40B4-BE49-F238E27FC236}">
                <a16:creationId xmlns:a16="http://schemas.microsoft.com/office/drawing/2014/main" id="{EF156183-26CA-4D8D-B6CE-34D3345F0710}"/>
              </a:ext>
            </a:extLst>
          </p:cNvPr>
          <p:cNvCxnSpPr>
            <a:cxnSpLocks/>
            <a:stCxn id="9" idx="3"/>
            <a:endCxn id="25" idx="2"/>
          </p:cNvCxnSpPr>
          <p:nvPr/>
        </p:nvCxnSpPr>
        <p:spPr>
          <a:xfrm flipV="1">
            <a:off x="2310242" y="2888674"/>
            <a:ext cx="3551613" cy="119352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36BCD97-B823-43DC-832F-84679866C016}"/>
              </a:ext>
            </a:extLst>
          </p:cNvPr>
          <p:cNvSpPr txBox="1"/>
          <p:nvPr/>
        </p:nvSpPr>
        <p:spPr>
          <a:xfrm>
            <a:off x="4455059" y="2303899"/>
            <a:ext cx="2813591" cy="584775"/>
          </a:xfrm>
          <a:prstGeom prst="rect">
            <a:avLst/>
          </a:prstGeom>
          <a:noFill/>
        </p:spPr>
        <p:txBody>
          <a:bodyPr wrap="none" rtlCol="0">
            <a:spAutoFit/>
          </a:bodyPr>
          <a:lstStyle/>
          <a:p>
            <a:pPr algn="ctr"/>
            <a:r>
              <a:rPr lang="en-US" altLang="ko-KR" sz="3200" b="1" dirty="0"/>
              <a:t>Load Balancer</a:t>
            </a:r>
            <a:endParaRPr lang="ko-KR" altLang="en-US" sz="3200" b="1" dirty="0"/>
          </a:p>
        </p:txBody>
      </p:sp>
      <p:cxnSp>
        <p:nvCxnSpPr>
          <p:cNvPr id="23" name="직선 화살표 연결선 22">
            <a:extLst>
              <a:ext uri="{FF2B5EF4-FFF2-40B4-BE49-F238E27FC236}">
                <a16:creationId xmlns:a16="http://schemas.microsoft.com/office/drawing/2014/main" id="{CDEFC65A-D35F-4073-AC9D-2E24447DCE31}"/>
              </a:ext>
            </a:extLst>
          </p:cNvPr>
          <p:cNvCxnSpPr>
            <a:cxnSpLocks/>
            <a:stCxn id="25" idx="2"/>
            <a:endCxn id="17" idx="3"/>
          </p:cNvCxnSpPr>
          <p:nvPr/>
        </p:nvCxnSpPr>
        <p:spPr>
          <a:xfrm flipH="1">
            <a:off x="4576336" y="2888674"/>
            <a:ext cx="1285519" cy="261772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78B3BC6-7CB9-482B-8EF7-DDE472D9EE5E}"/>
              </a:ext>
            </a:extLst>
          </p:cNvPr>
          <p:cNvSpPr txBox="1"/>
          <p:nvPr/>
        </p:nvSpPr>
        <p:spPr>
          <a:xfrm>
            <a:off x="5022137" y="1320957"/>
            <a:ext cx="1679434" cy="584775"/>
          </a:xfrm>
          <a:prstGeom prst="rect">
            <a:avLst/>
          </a:prstGeom>
          <a:noFill/>
        </p:spPr>
        <p:txBody>
          <a:bodyPr wrap="none" rtlCol="0">
            <a:spAutoFit/>
          </a:bodyPr>
          <a:lstStyle/>
          <a:p>
            <a:r>
              <a:rPr lang="en-US" altLang="ko-KR" sz="3200" b="1" dirty="0"/>
              <a:t>Internet</a:t>
            </a:r>
            <a:endParaRPr lang="ko-KR" altLang="en-US" sz="3200" b="1" dirty="0"/>
          </a:p>
        </p:txBody>
      </p:sp>
      <p:cxnSp>
        <p:nvCxnSpPr>
          <p:cNvPr id="29" name="직선 화살표 연결선 28">
            <a:extLst>
              <a:ext uri="{FF2B5EF4-FFF2-40B4-BE49-F238E27FC236}">
                <a16:creationId xmlns:a16="http://schemas.microsoft.com/office/drawing/2014/main" id="{AA0EEE8E-A4F4-49DE-8C00-B7355D799B8B}"/>
              </a:ext>
            </a:extLst>
          </p:cNvPr>
          <p:cNvCxnSpPr>
            <a:cxnSpLocks/>
            <a:stCxn id="28" idx="2"/>
            <a:endCxn id="25" idx="0"/>
          </p:cNvCxnSpPr>
          <p:nvPr/>
        </p:nvCxnSpPr>
        <p:spPr>
          <a:xfrm>
            <a:off x="5861854" y="1905732"/>
            <a:ext cx="1" cy="398167"/>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BB70D2BC-4453-45AE-AA64-DAC43E5000C3}"/>
              </a:ext>
            </a:extLst>
          </p:cNvPr>
          <p:cNvGrpSpPr/>
          <p:nvPr/>
        </p:nvGrpSpPr>
        <p:grpSpPr>
          <a:xfrm>
            <a:off x="9724144" y="2888674"/>
            <a:ext cx="1080000" cy="1733526"/>
            <a:chOff x="2492760" y="3315570"/>
            <a:chExt cx="1080000" cy="1733526"/>
          </a:xfrm>
        </p:grpSpPr>
        <p:pic>
          <p:nvPicPr>
            <p:cNvPr id="26" name="내용 개체 틀 12">
              <a:extLst>
                <a:ext uri="{FF2B5EF4-FFF2-40B4-BE49-F238E27FC236}">
                  <a16:creationId xmlns:a16="http://schemas.microsoft.com/office/drawing/2014/main" id="{3D98133B-4D4F-419D-84F8-7AAF1F6FAB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92760" y="3969096"/>
              <a:ext cx="1080000" cy="1080000"/>
            </a:xfrm>
            <a:prstGeom prst="rect">
              <a:avLst/>
            </a:prstGeom>
          </p:spPr>
        </p:pic>
        <p:pic>
          <p:nvPicPr>
            <p:cNvPr id="30" name="그래픽 29">
              <a:extLst>
                <a:ext uri="{FF2B5EF4-FFF2-40B4-BE49-F238E27FC236}">
                  <a16:creationId xmlns:a16="http://schemas.microsoft.com/office/drawing/2014/main" id="{FC62E65E-7015-4BF9-820E-60170D8930D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37920" y="3315570"/>
              <a:ext cx="589680" cy="648000"/>
            </a:xfrm>
            <a:prstGeom prst="rect">
              <a:avLst/>
            </a:prstGeom>
          </p:spPr>
        </p:pic>
      </p:grpSp>
      <p:grpSp>
        <p:nvGrpSpPr>
          <p:cNvPr id="31" name="그룹 30">
            <a:extLst>
              <a:ext uri="{FF2B5EF4-FFF2-40B4-BE49-F238E27FC236}">
                <a16:creationId xmlns:a16="http://schemas.microsoft.com/office/drawing/2014/main" id="{560E1F86-E3E6-43CB-AA80-DD0396BE3B77}"/>
              </a:ext>
            </a:extLst>
          </p:cNvPr>
          <p:cNvGrpSpPr/>
          <p:nvPr/>
        </p:nvGrpSpPr>
        <p:grpSpPr>
          <a:xfrm>
            <a:off x="6890335" y="4329812"/>
            <a:ext cx="1080000" cy="1733526"/>
            <a:chOff x="2492760" y="3315570"/>
            <a:chExt cx="1080000" cy="1733526"/>
          </a:xfrm>
        </p:grpSpPr>
        <p:pic>
          <p:nvPicPr>
            <p:cNvPr id="32" name="내용 개체 틀 12">
              <a:extLst>
                <a:ext uri="{FF2B5EF4-FFF2-40B4-BE49-F238E27FC236}">
                  <a16:creationId xmlns:a16="http://schemas.microsoft.com/office/drawing/2014/main" id="{8100D9D4-B666-4919-BF99-8B6D04F3F9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92760" y="3969096"/>
              <a:ext cx="1080000" cy="1080000"/>
            </a:xfrm>
            <a:prstGeom prst="rect">
              <a:avLst/>
            </a:prstGeom>
          </p:spPr>
        </p:pic>
        <p:pic>
          <p:nvPicPr>
            <p:cNvPr id="33" name="그래픽 32">
              <a:extLst>
                <a:ext uri="{FF2B5EF4-FFF2-40B4-BE49-F238E27FC236}">
                  <a16:creationId xmlns:a16="http://schemas.microsoft.com/office/drawing/2014/main" id="{F89138E5-3350-480D-A589-9CA071BB60C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37920" y="3315570"/>
              <a:ext cx="589680" cy="648000"/>
            </a:xfrm>
            <a:prstGeom prst="rect">
              <a:avLst/>
            </a:prstGeom>
          </p:spPr>
        </p:pic>
      </p:grpSp>
      <p:cxnSp>
        <p:nvCxnSpPr>
          <p:cNvPr id="34" name="직선 화살표 연결선 33">
            <a:extLst>
              <a:ext uri="{FF2B5EF4-FFF2-40B4-BE49-F238E27FC236}">
                <a16:creationId xmlns:a16="http://schemas.microsoft.com/office/drawing/2014/main" id="{916DCEE6-54D1-45D3-824F-9A8D27000BDB}"/>
              </a:ext>
            </a:extLst>
          </p:cNvPr>
          <p:cNvCxnSpPr>
            <a:cxnSpLocks/>
            <a:stCxn id="25" idx="2"/>
            <a:endCxn id="32" idx="1"/>
          </p:cNvCxnSpPr>
          <p:nvPr/>
        </p:nvCxnSpPr>
        <p:spPr>
          <a:xfrm>
            <a:off x="5861855" y="2888674"/>
            <a:ext cx="1028480" cy="2634664"/>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a:extLst>
              <a:ext uri="{FF2B5EF4-FFF2-40B4-BE49-F238E27FC236}">
                <a16:creationId xmlns:a16="http://schemas.microsoft.com/office/drawing/2014/main" id="{A9814701-4253-496B-A92A-AD6E20302082}"/>
              </a:ext>
            </a:extLst>
          </p:cNvPr>
          <p:cNvCxnSpPr>
            <a:cxnSpLocks/>
            <a:stCxn id="25" idx="2"/>
            <a:endCxn id="26" idx="1"/>
          </p:cNvCxnSpPr>
          <p:nvPr/>
        </p:nvCxnSpPr>
        <p:spPr>
          <a:xfrm>
            <a:off x="5861855" y="2888674"/>
            <a:ext cx="3862289" cy="119352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241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7FA38C-D6E2-4362-820E-9317FB4C29F4}"/>
              </a:ext>
            </a:extLst>
          </p:cNvPr>
          <p:cNvSpPr>
            <a:spLocks noGrp="1"/>
          </p:cNvSpPr>
          <p:nvPr>
            <p:ph type="title"/>
          </p:nvPr>
        </p:nvSpPr>
        <p:spPr/>
        <p:txBody>
          <a:bodyPr>
            <a:normAutofit/>
          </a:bodyPr>
          <a:lstStyle/>
          <a:p>
            <a:r>
              <a:rPr lang="en-US" altLang="ko-KR" dirty="0"/>
              <a:t>Service Operation</a:t>
            </a:r>
            <a:endParaRPr lang="ko-KR" altLang="en-US" dirty="0"/>
          </a:p>
        </p:txBody>
      </p:sp>
      <p:sp>
        <p:nvSpPr>
          <p:cNvPr id="4" name="바닥글 개체 틀 3">
            <a:extLst>
              <a:ext uri="{FF2B5EF4-FFF2-40B4-BE49-F238E27FC236}">
                <a16:creationId xmlns:a16="http://schemas.microsoft.com/office/drawing/2014/main" id="{90770079-AAFE-44EF-A44F-6546F123FA24}"/>
              </a:ext>
            </a:extLst>
          </p:cNvPr>
          <p:cNvSpPr>
            <a:spLocks noGrp="1"/>
          </p:cNvSpPr>
          <p:nvPr>
            <p:ph type="ftr" sz="quarter" idx="11"/>
          </p:nvPr>
        </p:nvSpPr>
        <p:spPr/>
        <p:txBody>
          <a:bodyPr/>
          <a:lstStyle/>
          <a:p>
            <a:r>
              <a:rPr lang="en-US" altLang="ko-KR"/>
              <a:t>Distributed and Cloud Computing Lab.</a:t>
            </a:r>
            <a:endParaRPr lang="ko-KR" altLang="en-US" dirty="0"/>
          </a:p>
        </p:txBody>
      </p:sp>
      <p:sp>
        <p:nvSpPr>
          <p:cNvPr id="5" name="슬라이드 번호 개체 틀 4">
            <a:extLst>
              <a:ext uri="{FF2B5EF4-FFF2-40B4-BE49-F238E27FC236}">
                <a16:creationId xmlns:a16="http://schemas.microsoft.com/office/drawing/2014/main" id="{3A7F040C-A063-4D84-BC1F-BD58EE5A3213}"/>
              </a:ext>
            </a:extLst>
          </p:cNvPr>
          <p:cNvSpPr>
            <a:spLocks noGrp="1"/>
          </p:cNvSpPr>
          <p:nvPr>
            <p:ph type="sldNum" sz="quarter" idx="12"/>
          </p:nvPr>
        </p:nvSpPr>
        <p:spPr/>
        <p:txBody>
          <a:bodyPr/>
          <a:lstStyle/>
          <a:p>
            <a:fld id="{9ED3131E-57C5-408A-8D70-3AC90B9579FF}" type="slidenum">
              <a:rPr lang="ko-KR" altLang="en-US" smtClean="0"/>
              <a:t>25</a:t>
            </a:fld>
            <a:endParaRPr lang="ko-KR" altLang="en-US"/>
          </a:p>
        </p:txBody>
      </p:sp>
      <p:grpSp>
        <p:nvGrpSpPr>
          <p:cNvPr id="6" name="그룹 5">
            <a:extLst>
              <a:ext uri="{FF2B5EF4-FFF2-40B4-BE49-F238E27FC236}">
                <a16:creationId xmlns:a16="http://schemas.microsoft.com/office/drawing/2014/main" id="{3763E9FC-21E3-4CF5-ABB2-E4CB1446F91D}"/>
              </a:ext>
            </a:extLst>
          </p:cNvPr>
          <p:cNvGrpSpPr/>
          <p:nvPr/>
        </p:nvGrpSpPr>
        <p:grpSpPr>
          <a:xfrm>
            <a:off x="1088795" y="2888674"/>
            <a:ext cx="1428872" cy="1733526"/>
            <a:chOff x="2351313" y="3315570"/>
            <a:chExt cx="1428872" cy="1733526"/>
          </a:xfrm>
        </p:grpSpPr>
        <p:pic>
          <p:nvPicPr>
            <p:cNvPr id="9" name="내용 개체 틀 12">
              <a:extLst>
                <a:ext uri="{FF2B5EF4-FFF2-40B4-BE49-F238E27FC236}">
                  <a16:creationId xmlns:a16="http://schemas.microsoft.com/office/drawing/2014/main" id="{CFE71FCB-15C5-4993-B1A6-F8B297FFFF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92760" y="3969096"/>
              <a:ext cx="1080000" cy="1080000"/>
            </a:xfrm>
            <a:prstGeom prst="rect">
              <a:avLst/>
            </a:prstGeom>
          </p:spPr>
        </p:pic>
        <p:pic>
          <p:nvPicPr>
            <p:cNvPr id="19" name="그래픽 18">
              <a:extLst>
                <a:ext uri="{FF2B5EF4-FFF2-40B4-BE49-F238E27FC236}">
                  <a16:creationId xmlns:a16="http://schemas.microsoft.com/office/drawing/2014/main" id="{B95E5335-C37B-4727-8F54-DBB6B972E1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51313" y="3315570"/>
              <a:ext cx="648000" cy="648000"/>
            </a:xfrm>
            <a:prstGeom prst="rect">
              <a:avLst/>
            </a:prstGeom>
          </p:spPr>
        </p:pic>
        <p:pic>
          <p:nvPicPr>
            <p:cNvPr id="13" name="그래픽 12">
              <a:extLst>
                <a:ext uri="{FF2B5EF4-FFF2-40B4-BE49-F238E27FC236}">
                  <a16:creationId xmlns:a16="http://schemas.microsoft.com/office/drawing/2014/main" id="{78929770-AC50-427E-A0AC-87BEEB23BF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32185" y="3315570"/>
              <a:ext cx="648000" cy="648000"/>
            </a:xfrm>
            <a:prstGeom prst="rect">
              <a:avLst/>
            </a:prstGeom>
          </p:spPr>
        </p:pic>
      </p:grpSp>
      <p:cxnSp>
        <p:nvCxnSpPr>
          <p:cNvPr id="22" name="직선 화살표 연결선 21">
            <a:extLst>
              <a:ext uri="{FF2B5EF4-FFF2-40B4-BE49-F238E27FC236}">
                <a16:creationId xmlns:a16="http://schemas.microsoft.com/office/drawing/2014/main" id="{EF156183-26CA-4D8D-B6CE-34D3345F0710}"/>
              </a:ext>
            </a:extLst>
          </p:cNvPr>
          <p:cNvCxnSpPr>
            <a:cxnSpLocks/>
            <a:stCxn id="9" idx="3"/>
            <a:endCxn id="25" idx="2"/>
          </p:cNvCxnSpPr>
          <p:nvPr/>
        </p:nvCxnSpPr>
        <p:spPr>
          <a:xfrm flipV="1">
            <a:off x="2310242" y="2888674"/>
            <a:ext cx="3551613" cy="119352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36BCD97-B823-43DC-832F-84679866C016}"/>
              </a:ext>
            </a:extLst>
          </p:cNvPr>
          <p:cNvSpPr txBox="1"/>
          <p:nvPr/>
        </p:nvSpPr>
        <p:spPr>
          <a:xfrm>
            <a:off x="4455059" y="2303899"/>
            <a:ext cx="2813591" cy="584775"/>
          </a:xfrm>
          <a:prstGeom prst="rect">
            <a:avLst/>
          </a:prstGeom>
          <a:noFill/>
        </p:spPr>
        <p:txBody>
          <a:bodyPr wrap="none" rtlCol="0">
            <a:spAutoFit/>
          </a:bodyPr>
          <a:lstStyle/>
          <a:p>
            <a:pPr algn="ctr"/>
            <a:r>
              <a:rPr lang="en-US" altLang="ko-KR" sz="3200" b="1" dirty="0"/>
              <a:t>Load Balancer</a:t>
            </a:r>
            <a:endParaRPr lang="ko-KR" altLang="en-US" sz="3200" b="1" dirty="0"/>
          </a:p>
        </p:txBody>
      </p:sp>
      <p:cxnSp>
        <p:nvCxnSpPr>
          <p:cNvPr id="23" name="직선 화살표 연결선 22">
            <a:extLst>
              <a:ext uri="{FF2B5EF4-FFF2-40B4-BE49-F238E27FC236}">
                <a16:creationId xmlns:a16="http://schemas.microsoft.com/office/drawing/2014/main" id="{CDEFC65A-D35F-4073-AC9D-2E24447DCE31}"/>
              </a:ext>
            </a:extLst>
          </p:cNvPr>
          <p:cNvCxnSpPr>
            <a:cxnSpLocks/>
            <a:stCxn id="25" idx="2"/>
            <a:endCxn id="17" idx="3"/>
          </p:cNvCxnSpPr>
          <p:nvPr/>
        </p:nvCxnSpPr>
        <p:spPr>
          <a:xfrm flipH="1">
            <a:off x="4576336" y="2888674"/>
            <a:ext cx="1285519" cy="261772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78B3BC6-7CB9-482B-8EF7-DDE472D9EE5E}"/>
              </a:ext>
            </a:extLst>
          </p:cNvPr>
          <p:cNvSpPr txBox="1"/>
          <p:nvPr/>
        </p:nvSpPr>
        <p:spPr>
          <a:xfrm>
            <a:off x="5022137" y="1320957"/>
            <a:ext cx="1679434" cy="584775"/>
          </a:xfrm>
          <a:prstGeom prst="rect">
            <a:avLst/>
          </a:prstGeom>
          <a:noFill/>
        </p:spPr>
        <p:txBody>
          <a:bodyPr wrap="none" rtlCol="0">
            <a:spAutoFit/>
          </a:bodyPr>
          <a:lstStyle/>
          <a:p>
            <a:r>
              <a:rPr lang="en-US" altLang="ko-KR" sz="3200" b="1" dirty="0"/>
              <a:t>Internet</a:t>
            </a:r>
            <a:endParaRPr lang="ko-KR" altLang="en-US" sz="3200" b="1" dirty="0"/>
          </a:p>
        </p:txBody>
      </p:sp>
      <p:cxnSp>
        <p:nvCxnSpPr>
          <p:cNvPr id="29" name="직선 화살표 연결선 28">
            <a:extLst>
              <a:ext uri="{FF2B5EF4-FFF2-40B4-BE49-F238E27FC236}">
                <a16:creationId xmlns:a16="http://schemas.microsoft.com/office/drawing/2014/main" id="{AA0EEE8E-A4F4-49DE-8C00-B7355D799B8B}"/>
              </a:ext>
            </a:extLst>
          </p:cNvPr>
          <p:cNvCxnSpPr>
            <a:cxnSpLocks/>
            <a:stCxn id="28" idx="2"/>
            <a:endCxn id="25" idx="0"/>
          </p:cNvCxnSpPr>
          <p:nvPr/>
        </p:nvCxnSpPr>
        <p:spPr>
          <a:xfrm>
            <a:off x="5861854" y="1905732"/>
            <a:ext cx="1" cy="398167"/>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BB70D2BC-4453-45AE-AA64-DAC43E5000C3}"/>
              </a:ext>
            </a:extLst>
          </p:cNvPr>
          <p:cNvGrpSpPr/>
          <p:nvPr/>
        </p:nvGrpSpPr>
        <p:grpSpPr>
          <a:xfrm>
            <a:off x="9724144" y="2888674"/>
            <a:ext cx="1080000" cy="1733526"/>
            <a:chOff x="2492760" y="3315570"/>
            <a:chExt cx="1080000" cy="1733526"/>
          </a:xfrm>
        </p:grpSpPr>
        <p:pic>
          <p:nvPicPr>
            <p:cNvPr id="26" name="내용 개체 틀 12">
              <a:extLst>
                <a:ext uri="{FF2B5EF4-FFF2-40B4-BE49-F238E27FC236}">
                  <a16:creationId xmlns:a16="http://schemas.microsoft.com/office/drawing/2014/main" id="{3D98133B-4D4F-419D-84F8-7AAF1F6FAB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92760" y="3969096"/>
              <a:ext cx="1080000" cy="1080000"/>
            </a:xfrm>
            <a:prstGeom prst="rect">
              <a:avLst/>
            </a:prstGeom>
          </p:spPr>
        </p:pic>
        <p:pic>
          <p:nvPicPr>
            <p:cNvPr id="30" name="그래픽 29">
              <a:extLst>
                <a:ext uri="{FF2B5EF4-FFF2-40B4-BE49-F238E27FC236}">
                  <a16:creationId xmlns:a16="http://schemas.microsoft.com/office/drawing/2014/main" id="{FC62E65E-7015-4BF9-820E-60170D8930D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37920" y="3315570"/>
              <a:ext cx="589680" cy="648000"/>
            </a:xfrm>
            <a:prstGeom prst="rect">
              <a:avLst/>
            </a:prstGeom>
          </p:spPr>
        </p:pic>
      </p:grpSp>
      <p:grpSp>
        <p:nvGrpSpPr>
          <p:cNvPr id="31" name="그룹 30">
            <a:extLst>
              <a:ext uri="{FF2B5EF4-FFF2-40B4-BE49-F238E27FC236}">
                <a16:creationId xmlns:a16="http://schemas.microsoft.com/office/drawing/2014/main" id="{560E1F86-E3E6-43CB-AA80-DD0396BE3B77}"/>
              </a:ext>
            </a:extLst>
          </p:cNvPr>
          <p:cNvGrpSpPr/>
          <p:nvPr/>
        </p:nvGrpSpPr>
        <p:grpSpPr>
          <a:xfrm>
            <a:off x="6890335" y="4329812"/>
            <a:ext cx="1080000" cy="1733526"/>
            <a:chOff x="2492760" y="3315570"/>
            <a:chExt cx="1080000" cy="1733526"/>
          </a:xfrm>
        </p:grpSpPr>
        <p:pic>
          <p:nvPicPr>
            <p:cNvPr id="32" name="내용 개체 틀 12">
              <a:extLst>
                <a:ext uri="{FF2B5EF4-FFF2-40B4-BE49-F238E27FC236}">
                  <a16:creationId xmlns:a16="http://schemas.microsoft.com/office/drawing/2014/main" id="{8100D9D4-B666-4919-BF99-8B6D04F3F9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92760" y="3969096"/>
              <a:ext cx="1080000" cy="1080000"/>
            </a:xfrm>
            <a:prstGeom prst="rect">
              <a:avLst/>
            </a:prstGeom>
          </p:spPr>
        </p:pic>
        <p:pic>
          <p:nvPicPr>
            <p:cNvPr id="33" name="그래픽 32">
              <a:extLst>
                <a:ext uri="{FF2B5EF4-FFF2-40B4-BE49-F238E27FC236}">
                  <a16:creationId xmlns:a16="http://schemas.microsoft.com/office/drawing/2014/main" id="{F89138E5-3350-480D-A589-9CA071BB60C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37920" y="3315570"/>
              <a:ext cx="589680" cy="648000"/>
            </a:xfrm>
            <a:prstGeom prst="rect">
              <a:avLst/>
            </a:prstGeom>
          </p:spPr>
        </p:pic>
      </p:grpSp>
      <p:cxnSp>
        <p:nvCxnSpPr>
          <p:cNvPr id="34" name="직선 화살표 연결선 33">
            <a:extLst>
              <a:ext uri="{FF2B5EF4-FFF2-40B4-BE49-F238E27FC236}">
                <a16:creationId xmlns:a16="http://schemas.microsoft.com/office/drawing/2014/main" id="{916DCEE6-54D1-45D3-824F-9A8D27000BDB}"/>
              </a:ext>
            </a:extLst>
          </p:cNvPr>
          <p:cNvCxnSpPr>
            <a:cxnSpLocks/>
            <a:stCxn id="25" idx="2"/>
            <a:endCxn id="32" idx="1"/>
          </p:cNvCxnSpPr>
          <p:nvPr/>
        </p:nvCxnSpPr>
        <p:spPr>
          <a:xfrm>
            <a:off x="5861855" y="2888674"/>
            <a:ext cx="1028480" cy="2634664"/>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a:extLst>
              <a:ext uri="{FF2B5EF4-FFF2-40B4-BE49-F238E27FC236}">
                <a16:creationId xmlns:a16="http://schemas.microsoft.com/office/drawing/2014/main" id="{A9814701-4253-496B-A92A-AD6E20302082}"/>
              </a:ext>
            </a:extLst>
          </p:cNvPr>
          <p:cNvCxnSpPr>
            <a:cxnSpLocks/>
            <a:stCxn id="25" idx="2"/>
            <a:endCxn id="26" idx="1"/>
          </p:cNvCxnSpPr>
          <p:nvPr/>
        </p:nvCxnSpPr>
        <p:spPr>
          <a:xfrm>
            <a:off x="5861855" y="2888674"/>
            <a:ext cx="3862289" cy="119352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3" name="그룹 2">
            <a:extLst>
              <a:ext uri="{FF2B5EF4-FFF2-40B4-BE49-F238E27FC236}">
                <a16:creationId xmlns:a16="http://schemas.microsoft.com/office/drawing/2014/main" id="{5FF9658B-64A2-4369-9547-CC22B1557C7E}"/>
              </a:ext>
            </a:extLst>
          </p:cNvPr>
          <p:cNvGrpSpPr/>
          <p:nvPr/>
        </p:nvGrpSpPr>
        <p:grpSpPr>
          <a:xfrm>
            <a:off x="2973028" y="4311953"/>
            <a:ext cx="2146787" cy="1734447"/>
            <a:chOff x="2973028" y="4311953"/>
            <a:chExt cx="2146787" cy="1734447"/>
          </a:xfrm>
        </p:grpSpPr>
        <p:grpSp>
          <p:nvGrpSpPr>
            <p:cNvPr id="16" name="그룹 15">
              <a:extLst>
                <a:ext uri="{FF2B5EF4-FFF2-40B4-BE49-F238E27FC236}">
                  <a16:creationId xmlns:a16="http://schemas.microsoft.com/office/drawing/2014/main" id="{39E3F173-E2B9-47EA-9662-2FBD65571BA4}"/>
                </a:ext>
              </a:extLst>
            </p:cNvPr>
            <p:cNvGrpSpPr/>
            <p:nvPr/>
          </p:nvGrpSpPr>
          <p:grpSpPr>
            <a:xfrm>
              <a:off x="2973028" y="4312874"/>
              <a:ext cx="1603308" cy="1733526"/>
              <a:chOff x="1969452" y="3315570"/>
              <a:chExt cx="1603308" cy="1733526"/>
            </a:xfrm>
          </p:grpSpPr>
          <p:pic>
            <p:nvPicPr>
              <p:cNvPr id="17" name="내용 개체 틀 12">
                <a:extLst>
                  <a:ext uri="{FF2B5EF4-FFF2-40B4-BE49-F238E27FC236}">
                    <a16:creationId xmlns:a16="http://schemas.microsoft.com/office/drawing/2014/main" id="{D9744C32-1E10-494C-955B-4172FAAAA0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92760" y="3969096"/>
                <a:ext cx="1080000" cy="1080000"/>
              </a:xfrm>
              <a:prstGeom prst="rect">
                <a:avLst/>
              </a:prstGeom>
            </p:spPr>
          </p:pic>
          <p:pic>
            <p:nvPicPr>
              <p:cNvPr id="18" name="그래픽 17">
                <a:extLst>
                  <a:ext uri="{FF2B5EF4-FFF2-40B4-BE49-F238E27FC236}">
                    <a16:creationId xmlns:a16="http://schemas.microsoft.com/office/drawing/2014/main" id="{B906DE42-23AC-4D42-A445-B6167719E5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69452" y="3315570"/>
                <a:ext cx="648000" cy="648000"/>
              </a:xfrm>
              <a:prstGeom prst="rect">
                <a:avLst/>
              </a:prstGeom>
            </p:spPr>
          </p:pic>
          <p:pic>
            <p:nvPicPr>
              <p:cNvPr id="20" name="그래픽 19">
                <a:extLst>
                  <a:ext uri="{FF2B5EF4-FFF2-40B4-BE49-F238E27FC236}">
                    <a16:creationId xmlns:a16="http://schemas.microsoft.com/office/drawing/2014/main" id="{F2C25E54-15D2-4777-BF34-69150FFA7ED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50324" y="3315570"/>
                <a:ext cx="648000" cy="648000"/>
              </a:xfrm>
              <a:prstGeom prst="rect">
                <a:avLst/>
              </a:prstGeom>
            </p:spPr>
          </p:pic>
        </p:grpSp>
        <p:pic>
          <p:nvPicPr>
            <p:cNvPr id="27" name="그래픽 26">
              <a:extLst>
                <a:ext uri="{FF2B5EF4-FFF2-40B4-BE49-F238E27FC236}">
                  <a16:creationId xmlns:a16="http://schemas.microsoft.com/office/drawing/2014/main" id="{0FD6A615-24ED-421A-9034-F6D01CAE75B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530135" y="4311953"/>
              <a:ext cx="589680" cy="648000"/>
            </a:xfrm>
            <a:prstGeom prst="rect">
              <a:avLst/>
            </a:prstGeom>
          </p:spPr>
        </p:pic>
      </p:grpSp>
    </p:spTree>
    <p:extLst>
      <p:ext uri="{BB962C8B-B14F-4D97-AF65-F5344CB8AC3E}">
        <p14:creationId xmlns:p14="http://schemas.microsoft.com/office/powerpoint/2010/main" val="2671907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7FA38C-D6E2-4362-820E-9317FB4C29F4}"/>
              </a:ext>
            </a:extLst>
          </p:cNvPr>
          <p:cNvSpPr>
            <a:spLocks noGrp="1"/>
          </p:cNvSpPr>
          <p:nvPr>
            <p:ph type="title"/>
          </p:nvPr>
        </p:nvSpPr>
        <p:spPr/>
        <p:txBody>
          <a:bodyPr>
            <a:normAutofit/>
          </a:bodyPr>
          <a:lstStyle/>
          <a:p>
            <a:r>
              <a:rPr lang="en-US" altLang="ko-KR" dirty="0"/>
              <a:t>Service Operation</a:t>
            </a:r>
            <a:endParaRPr lang="ko-KR" altLang="en-US" dirty="0"/>
          </a:p>
        </p:txBody>
      </p:sp>
      <p:sp>
        <p:nvSpPr>
          <p:cNvPr id="4" name="바닥글 개체 틀 3">
            <a:extLst>
              <a:ext uri="{FF2B5EF4-FFF2-40B4-BE49-F238E27FC236}">
                <a16:creationId xmlns:a16="http://schemas.microsoft.com/office/drawing/2014/main" id="{90770079-AAFE-44EF-A44F-6546F123FA24}"/>
              </a:ext>
            </a:extLst>
          </p:cNvPr>
          <p:cNvSpPr>
            <a:spLocks noGrp="1"/>
          </p:cNvSpPr>
          <p:nvPr>
            <p:ph type="ftr" sz="quarter" idx="11"/>
          </p:nvPr>
        </p:nvSpPr>
        <p:spPr/>
        <p:txBody>
          <a:bodyPr/>
          <a:lstStyle/>
          <a:p>
            <a:r>
              <a:rPr lang="en-US" altLang="ko-KR"/>
              <a:t>Distributed and Cloud Computing Lab.</a:t>
            </a:r>
            <a:endParaRPr lang="ko-KR" altLang="en-US" dirty="0"/>
          </a:p>
        </p:txBody>
      </p:sp>
      <p:sp>
        <p:nvSpPr>
          <p:cNvPr id="5" name="슬라이드 번호 개체 틀 4">
            <a:extLst>
              <a:ext uri="{FF2B5EF4-FFF2-40B4-BE49-F238E27FC236}">
                <a16:creationId xmlns:a16="http://schemas.microsoft.com/office/drawing/2014/main" id="{3A7F040C-A063-4D84-BC1F-BD58EE5A3213}"/>
              </a:ext>
            </a:extLst>
          </p:cNvPr>
          <p:cNvSpPr>
            <a:spLocks noGrp="1"/>
          </p:cNvSpPr>
          <p:nvPr>
            <p:ph type="sldNum" sz="quarter" idx="12"/>
          </p:nvPr>
        </p:nvSpPr>
        <p:spPr/>
        <p:txBody>
          <a:bodyPr/>
          <a:lstStyle/>
          <a:p>
            <a:fld id="{9ED3131E-57C5-408A-8D70-3AC90B9579FF}" type="slidenum">
              <a:rPr lang="ko-KR" altLang="en-US" smtClean="0"/>
              <a:t>26</a:t>
            </a:fld>
            <a:endParaRPr lang="ko-KR" altLang="en-US"/>
          </a:p>
        </p:txBody>
      </p:sp>
      <p:grpSp>
        <p:nvGrpSpPr>
          <p:cNvPr id="6" name="그룹 5">
            <a:extLst>
              <a:ext uri="{FF2B5EF4-FFF2-40B4-BE49-F238E27FC236}">
                <a16:creationId xmlns:a16="http://schemas.microsoft.com/office/drawing/2014/main" id="{3763E9FC-21E3-4CF5-ABB2-E4CB1446F91D}"/>
              </a:ext>
            </a:extLst>
          </p:cNvPr>
          <p:cNvGrpSpPr/>
          <p:nvPr/>
        </p:nvGrpSpPr>
        <p:grpSpPr>
          <a:xfrm>
            <a:off x="1088795" y="2888674"/>
            <a:ext cx="1428872" cy="1733526"/>
            <a:chOff x="2351313" y="3315570"/>
            <a:chExt cx="1428872" cy="1733526"/>
          </a:xfrm>
        </p:grpSpPr>
        <p:pic>
          <p:nvPicPr>
            <p:cNvPr id="9" name="내용 개체 틀 12">
              <a:extLst>
                <a:ext uri="{FF2B5EF4-FFF2-40B4-BE49-F238E27FC236}">
                  <a16:creationId xmlns:a16="http://schemas.microsoft.com/office/drawing/2014/main" id="{CFE71FCB-15C5-4993-B1A6-F8B297FFFF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92760" y="3969096"/>
              <a:ext cx="1080000" cy="1080000"/>
            </a:xfrm>
            <a:prstGeom prst="rect">
              <a:avLst/>
            </a:prstGeom>
          </p:spPr>
        </p:pic>
        <p:pic>
          <p:nvPicPr>
            <p:cNvPr id="19" name="그래픽 18">
              <a:extLst>
                <a:ext uri="{FF2B5EF4-FFF2-40B4-BE49-F238E27FC236}">
                  <a16:creationId xmlns:a16="http://schemas.microsoft.com/office/drawing/2014/main" id="{B95E5335-C37B-4727-8F54-DBB6B972E1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51313" y="3315570"/>
              <a:ext cx="648000" cy="648000"/>
            </a:xfrm>
            <a:prstGeom prst="rect">
              <a:avLst/>
            </a:prstGeom>
          </p:spPr>
        </p:pic>
        <p:pic>
          <p:nvPicPr>
            <p:cNvPr id="13" name="그래픽 12">
              <a:extLst>
                <a:ext uri="{FF2B5EF4-FFF2-40B4-BE49-F238E27FC236}">
                  <a16:creationId xmlns:a16="http://schemas.microsoft.com/office/drawing/2014/main" id="{78929770-AC50-427E-A0AC-87BEEB23BF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32185" y="3315570"/>
              <a:ext cx="648000" cy="648000"/>
            </a:xfrm>
            <a:prstGeom prst="rect">
              <a:avLst/>
            </a:prstGeom>
          </p:spPr>
        </p:pic>
      </p:grpSp>
      <p:cxnSp>
        <p:nvCxnSpPr>
          <p:cNvPr id="22" name="직선 화살표 연결선 21">
            <a:extLst>
              <a:ext uri="{FF2B5EF4-FFF2-40B4-BE49-F238E27FC236}">
                <a16:creationId xmlns:a16="http://schemas.microsoft.com/office/drawing/2014/main" id="{EF156183-26CA-4D8D-B6CE-34D3345F0710}"/>
              </a:ext>
            </a:extLst>
          </p:cNvPr>
          <p:cNvCxnSpPr>
            <a:cxnSpLocks/>
            <a:stCxn id="9" idx="3"/>
            <a:endCxn id="25" idx="2"/>
          </p:cNvCxnSpPr>
          <p:nvPr/>
        </p:nvCxnSpPr>
        <p:spPr>
          <a:xfrm flipV="1">
            <a:off x="2310242" y="2888674"/>
            <a:ext cx="3551613" cy="119352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36BCD97-B823-43DC-832F-84679866C016}"/>
              </a:ext>
            </a:extLst>
          </p:cNvPr>
          <p:cNvSpPr txBox="1"/>
          <p:nvPr/>
        </p:nvSpPr>
        <p:spPr>
          <a:xfrm>
            <a:off x="4455059" y="2303899"/>
            <a:ext cx="2813591" cy="584775"/>
          </a:xfrm>
          <a:prstGeom prst="rect">
            <a:avLst/>
          </a:prstGeom>
          <a:noFill/>
        </p:spPr>
        <p:txBody>
          <a:bodyPr wrap="none" rtlCol="0">
            <a:spAutoFit/>
          </a:bodyPr>
          <a:lstStyle/>
          <a:p>
            <a:pPr algn="ctr"/>
            <a:r>
              <a:rPr lang="en-US" altLang="ko-KR" sz="3200" b="1" dirty="0"/>
              <a:t>Load Balancer</a:t>
            </a:r>
            <a:endParaRPr lang="ko-KR" altLang="en-US" sz="3200" b="1" dirty="0"/>
          </a:p>
        </p:txBody>
      </p:sp>
      <p:cxnSp>
        <p:nvCxnSpPr>
          <p:cNvPr id="23" name="직선 화살표 연결선 22">
            <a:extLst>
              <a:ext uri="{FF2B5EF4-FFF2-40B4-BE49-F238E27FC236}">
                <a16:creationId xmlns:a16="http://schemas.microsoft.com/office/drawing/2014/main" id="{CDEFC65A-D35F-4073-AC9D-2E24447DCE31}"/>
              </a:ext>
            </a:extLst>
          </p:cNvPr>
          <p:cNvCxnSpPr>
            <a:cxnSpLocks/>
            <a:stCxn id="25" idx="2"/>
            <a:endCxn id="17" idx="3"/>
          </p:cNvCxnSpPr>
          <p:nvPr/>
        </p:nvCxnSpPr>
        <p:spPr>
          <a:xfrm flipH="1">
            <a:off x="4576336" y="2888674"/>
            <a:ext cx="1285519" cy="261772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78B3BC6-7CB9-482B-8EF7-DDE472D9EE5E}"/>
              </a:ext>
            </a:extLst>
          </p:cNvPr>
          <p:cNvSpPr txBox="1"/>
          <p:nvPr/>
        </p:nvSpPr>
        <p:spPr>
          <a:xfrm>
            <a:off x="5022137" y="1320957"/>
            <a:ext cx="1679434" cy="584775"/>
          </a:xfrm>
          <a:prstGeom prst="rect">
            <a:avLst/>
          </a:prstGeom>
          <a:noFill/>
        </p:spPr>
        <p:txBody>
          <a:bodyPr wrap="none" rtlCol="0">
            <a:spAutoFit/>
          </a:bodyPr>
          <a:lstStyle/>
          <a:p>
            <a:r>
              <a:rPr lang="en-US" altLang="ko-KR" sz="3200" b="1" dirty="0"/>
              <a:t>Internet</a:t>
            </a:r>
            <a:endParaRPr lang="ko-KR" altLang="en-US" sz="3200" b="1" dirty="0"/>
          </a:p>
        </p:txBody>
      </p:sp>
      <p:cxnSp>
        <p:nvCxnSpPr>
          <p:cNvPr id="29" name="직선 화살표 연결선 28">
            <a:extLst>
              <a:ext uri="{FF2B5EF4-FFF2-40B4-BE49-F238E27FC236}">
                <a16:creationId xmlns:a16="http://schemas.microsoft.com/office/drawing/2014/main" id="{AA0EEE8E-A4F4-49DE-8C00-B7355D799B8B}"/>
              </a:ext>
            </a:extLst>
          </p:cNvPr>
          <p:cNvCxnSpPr>
            <a:cxnSpLocks/>
            <a:stCxn id="28" idx="2"/>
            <a:endCxn id="25" idx="0"/>
          </p:cNvCxnSpPr>
          <p:nvPr/>
        </p:nvCxnSpPr>
        <p:spPr>
          <a:xfrm>
            <a:off x="5861854" y="1905732"/>
            <a:ext cx="1" cy="398167"/>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BB70D2BC-4453-45AE-AA64-DAC43E5000C3}"/>
              </a:ext>
            </a:extLst>
          </p:cNvPr>
          <p:cNvGrpSpPr/>
          <p:nvPr/>
        </p:nvGrpSpPr>
        <p:grpSpPr>
          <a:xfrm>
            <a:off x="9724144" y="2888674"/>
            <a:ext cx="1080000" cy="1733526"/>
            <a:chOff x="2492760" y="3315570"/>
            <a:chExt cx="1080000" cy="1733526"/>
          </a:xfrm>
        </p:grpSpPr>
        <p:pic>
          <p:nvPicPr>
            <p:cNvPr id="26" name="내용 개체 틀 12">
              <a:extLst>
                <a:ext uri="{FF2B5EF4-FFF2-40B4-BE49-F238E27FC236}">
                  <a16:creationId xmlns:a16="http://schemas.microsoft.com/office/drawing/2014/main" id="{3D98133B-4D4F-419D-84F8-7AAF1F6FAB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92760" y="3969096"/>
              <a:ext cx="1080000" cy="1080000"/>
            </a:xfrm>
            <a:prstGeom prst="rect">
              <a:avLst/>
            </a:prstGeom>
          </p:spPr>
        </p:pic>
        <p:pic>
          <p:nvPicPr>
            <p:cNvPr id="30" name="그래픽 29">
              <a:extLst>
                <a:ext uri="{FF2B5EF4-FFF2-40B4-BE49-F238E27FC236}">
                  <a16:creationId xmlns:a16="http://schemas.microsoft.com/office/drawing/2014/main" id="{FC62E65E-7015-4BF9-820E-60170D8930D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37920" y="3315570"/>
              <a:ext cx="589680" cy="648000"/>
            </a:xfrm>
            <a:prstGeom prst="rect">
              <a:avLst/>
            </a:prstGeom>
          </p:spPr>
        </p:pic>
      </p:grpSp>
      <p:grpSp>
        <p:nvGrpSpPr>
          <p:cNvPr id="31" name="그룹 30">
            <a:extLst>
              <a:ext uri="{FF2B5EF4-FFF2-40B4-BE49-F238E27FC236}">
                <a16:creationId xmlns:a16="http://schemas.microsoft.com/office/drawing/2014/main" id="{560E1F86-E3E6-43CB-AA80-DD0396BE3B77}"/>
              </a:ext>
            </a:extLst>
          </p:cNvPr>
          <p:cNvGrpSpPr/>
          <p:nvPr/>
        </p:nvGrpSpPr>
        <p:grpSpPr>
          <a:xfrm>
            <a:off x="6890335" y="4329812"/>
            <a:ext cx="1080000" cy="1733526"/>
            <a:chOff x="2492760" y="3315570"/>
            <a:chExt cx="1080000" cy="1733526"/>
          </a:xfrm>
        </p:grpSpPr>
        <p:pic>
          <p:nvPicPr>
            <p:cNvPr id="32" name="내용 개체 틀 12">
              <a:extLst>
                <a:ext uri="{FF2B5EF4-FFF2-40B4-BE49-F238E27FC236}">
                  <a16:creationId xmlns:a16="http://schemas.microsoft.com/office/drawing/2014/main" id="{8100D9D4-B666-4919-BF99-8B6D04F3F9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92760" y="3969096"/>
              <a:ext cx="1080000" cy="1080000"/>
            </a:xfrm>
            <a:prstGeom prst="rect">
              <a:avLst/>
            </a:prstGeom>
          </p:spPr>
        </p:pic>
        <p:pic>
          <p:nvPicPr>
            <p:cNvPr id="33" name="그래픽 32">
              <a:extLst>
                <a:ext uri="{FF2B5EF4-FFF2-40B4-BE49-F238E27FC236}">
                  <a16:creationId xmlns:a16="http://schemas.microsoft.com/office/drawing/2014/main" id="{F89138E5-3350-480D-A589-9CA071BB60C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37920" y="3315570"/>
              <a:ext cx="589680" cy="648000"/>
            </a:xfrm>
            <a:prstGeom prst="rect">
              <a:avLst/>
            </a:prstGeom>
          </p:spPr>
        </p:pic>
      </p:grpSp>
      <p:cxnSp>
        <p:nvCxnSpPr>
          <p:cNvPr id="34" name="직선 화살표 연결선 33">
            <a:extLst>
              <a:ext uri="{FF2B5EF4-FFF2-40B4-BE49-F238E27FC236}">
                <a16:creationId xmlns:a16="http://schemas.microsoft.com/office/drawing/2014/main" id="{916DCEE6-54D1-45D3-824F-9A8D27000BDB}"/>
              </a:ext>
            </a:extLst>
          </p:cNvPr>
          <p:cNvCxnSpPr>
            <a:cxnSpLocks/>
            <a:stCxn id="25" idx="2"/>
            <a:endCxn id="32" idx="1"/>
          </p:cNvCxnSpPr>
          <p:nvPr/>
        </p:nvCxnSpPr>
        <p:spPr>
          <a:xfrm>
            <a:off x="5861855" y="2888674"/>
            <a:ext cx="1028480" cy="2634664"/>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a:extLst>
              <a:ext uri="{FF2B5EF4-FFF2-40B4-BE49-F238E27FC236}">
                <a16:creationId xmlns:a16="http://schemas.microsoft.com/office/drawing/2014/main" id="{A9814701-4253-496B-A92A-AD6E20302082}"/>
              </a:ext>
            </a:extLst>
          </p:cNvPr>
          <p:cNvCxnSpPr>
            <a:cxnSpLocks/>
            <a:stCxn id="25" idx="2"/>
            <a:endCxn id="26" idx="1"/>
          </p:cNvCxnSpPr>
          <p:nvPr/>
        </p:nvCxnSpPr>
        <p:spPr>
          <a:xfrm>
            <a:off x="5861855" y="2888674"/>
            <a:ext cx="3862289" cy="119352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3" name="그룹 2">
            <a:extLst>
              <a:ext uri="{FF2B5EF4-FFF2-40B4-BE49-F238E27FC236}">
                <a16:creationId xmlns:a16="http://schemas.microsoft.com/office/drawing/2014/main" id="{5FF9658B-64A2-4369-9547-CC22B1557C7E}"/>
              </a:ext>
            </a:extLst>
          </p:cNvPr>
          <p:cNvGrpSpPr/>
          <p:nvPr/>
        </p:nvGrpSpPr>
        <p:grpSpPr>
          <a:xfrm>
            <a:off x="3496336" y="4311953"/>
            <a:ext cx="1080000" cy="1734447"/>
            <a:chOff x="3496336" y="4311953"/>
            <a:chExt cx="1080000" cy="1734447"/>
          </a:xfrm>
        </p:grpSpPr>
        <p:pic>
          <p:nvPicPr>
            <p:cNvPr id="17" name="내용 개체 틀 12">
              <a:extLst>
                <a:ext uri="{FF2B5EF4-FFF2-40B4-BE49-F238E27FC236}">
                  <a16:creationId xmlns:a16="http://schemas.microsoft.com/office/drawing/2014/main" id="{D9744C32-1E10-494C-955B-4172FAAAA0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96336" y="4966400"/>
              <a:ext cx="1080000" cy="1080000"/>
            </a:xfrm>
            <a:prstGeom prst="rect">
              <a:avLst/>
            </a:prstGeom>
          </p:spPr>
        </p:pic>
        <p:pic>
          <p:nvPicPr>
            <p:cNvPr id="27" name="그래픽 26">
              <a:extLst>
                <a:ext uri="{FF2B5EF4-FFF2-40B4-BE49-F238E27FC236}">
                  <a16:creationId xmlns:a16="http://schemas.microsoft.com/office/drawing/2014/main" id="{0FD6A615-24ED-421A-9034-F6D01CAE75B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791208" y="4311953"/>
              <a:ext cx="589680" cy="648000"/>
            </a:xfrm>
            <a:prstGeom prst="rect">
              <a:avLst/>
            </a:prstGeom>
          </p:spPr>
        </p:pic>
      </p:grpSp>
    </p:spTree>
    <p:extLst>
      <p:ext uri="{BB962C8B-B14F-4D97-AF65-F5344CB8AC3E}">
        <p14:creationId xmlns:p14="http://schemas.microsoft.com/office/powerpoint/2010/main" val="31248093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7FA38C-D6E2-4362-820E-9317FB4C29F4}"/>
              </a:ext>
            </a:extLst>
          </p:cNvPr>
          <p:cNvSpPr>
            <a:spLocks noGrp="1"/>
          </p:cNvSpPr>
          <p:nvPr>
            <p:ph type="title"/>
          </p:nvPr>
        </p:nvSpPr>
        <p:spPr/>
        <p:txBody>
          <a:bodyPr>
            <a:normAutofit/>
          </a:bodyPr>
          <a:lstStyle/>
          <a:p>
            <a:r>
              <a:rPr lang="en-US" altLang="ko-KR" dirty="0"/>
              <a:t>Service Operation</a:t>
            </a:r>
            <a:endParaRPr lang="ko-KR" altLang="en-US" dirty="0"/>
          </a:p>
        </p:txBody>
      </p:sp>
      <p:sp>
        <p:nvSpPr>
          <p:cNvPr id="4" name="바닥글 개체 틀 3">
            <a:extLst>
              <a:ext uri="{FF2B5EF4-FFF2-40B4-BE49-F238E27FC236}">
                <a16:creationId xmlns:a16="http://schemas.microsoft.com/office/drawing/2014/main" id="{90770079-AAFE-44EF-A44F-6546F123FA24}"/>
              </a:ext>
            </a:extLst>
          </p:cNvPr>
          <p:cNvSpPr>
            <a:spLocks noGrp="1"/>
          </p:cNvSpPr>
          <p:nvPr>
            <p:ph type="ftr" sz="quarter" idx="11"/>
          </p:nvPr>
        </p:nvSpPr>
        <p:spPr/>
        <p:txBody>
          <a:bodyPr/>
          <a:lstStyle/>
          <a:p>
            <a:r>
              <a:rPr lang="en-US" altLang="ko-KR"/>
              <a:t>Distributed and Cloud Computing Lab.</a:t>
            </a:r>
            <a:endParaRPr lang="ko-KR" altLang="en-US" dirty="0"/>
          </a:p>
        </p:txBody>
      </p:sp>
      <p:sp>
        <p:nvSpPr>
          <p:cNvPr id="5" name="슬라이드 번호 개체 틀 4">
            <a:extLst>
              <a:ext uri="{FF2B5EF4-FFF2-40B4-BE49-F238E27FC236}">
                <a16:creationId xmlns:a16="http://schemas.microsoft.com/office/drawing/2014/main" id="{3A7F040C-A063-4D84-BC1F-BD58EE5A3213}"/>
              </a:ext>
            </a:extLst>
          </p:cNvPr>
          <p:cNvSpPr>
            <a:spLocks noGrp="1"/>
          </p:cNvSpPr>
          <p:nvPr>
            <p:ph type="sldNum" sz="quarter" idx="12"/>
          </p:nvPr>
        </p:nvSpPr>
        <p:spPr/>
        <p:txBody>
          <a:bodyPr/>
          <a:lstStyle/>
          <a:p>
            <a:fld id="{9ED3131E-57C5-408A-8D70-3AC90B9579FF}" type="slidenum">
              <a:rPr lang="ko-KR" altLang="en-US" smtClean="0"/>
              <a:t>27</a:t>
            </a:fld>
            <a:endParaRPr lang="ko-KR" altLang="en-US"/>
          </a:p>
        </p:txBody>
      </p:sp>
      <p:grpSp>
        <p:nvGrpSpPr>
          <p:cNvPr id="6" name="그룹 5">
            <a:extLst>
              <a:ext uri="{FF2B5EF4-FFF2-40B4-BE49-F238E27FC236}">
                <a16:creationId xmlns:a16="http://schemas.microsoft.com/office/drawing/2014/main" id="{3763E9FC-21E3-4CF5-ABB2-E4CB1446F91D}"/>
              </a:ext>
            </a:extLst>
          </p:cNvPr>
          <p:cNvGrpSpPr/>
          <p:nvPr/>
        </p:nvGrpSpPr>
        <p:grpSpPr>
          <a:xfrm>
            <a:off x="1088795" y="2888674"/>
            <a:ext cx="1428872" cy="1733526"/>
            <a:chOff x="2351313" y="3315570"/>
            <a:chExt cx="1428872" cy="1733526"/>
          </a:xfrm>
        </p:grpSpPr>
        <p:pic>
          <p:nvPicPr>
            <p:cNvPr id="9" name="내용 개체 틀 12">
              <a:extLst>
                <a:ext uri="{FF2B5EF4-FFF2-40B4-BE49-F238E27FC236}">
                  <a16:creationId xmlns:a16="http://schemas.microsoft.com/office/drawing/2014/main" id="{CFE71FCB-15C5-4993-B1A6-F8B297FFFF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92760" y="3969096"/>
              <a:ext cx="1080000" cy="1080000"/>
            </a:xfrm>
            <a:prstGeom prst="rect">
              <a:avLst/>
            </a:prstGeom>
          </p:spPr>
        </p:pic>
        <p:pic>
          <p:nvPicPr>
            <p:cNvPr id="19" name="그래픽 18">
              <a:extLst>
                <a:ext uri="{FF2B5EF4-FFF2-40B4-BE49-F238E27FC236}">
                  <a16:creationId xmlns:a16="http://schemas.microsoft.com/office/drawing/2014/main" id="{B95E5335-C37B-4727-8F54-DBB6B972E1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51313" y="3315570"/>
              <a:ext cx="648000" cy="648000"/>
            </a:xfrm>
            <a:prstGeom prst="rect">
              <a:avLst/>
            </a:prstGeom>
          </p:spPr>
        </p:pic>
        <p:pic>
          <p:nvPicPr>
            <p:cNvPr id="13" name="그래픽 12">
              <a:extLst>
                <a:ext uri="{FF2B5EF4-FFF2-40B4-BE49-F238E27FC236}">
                  <a16:creationId xmlns:a16="http://schemas.microsoft.com/office/drawing/2014/main" id="{78929770-AC50-427E-A0AC-87BEEB23BF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32185" y="3315570"/>
              <a:ext cx="648000" cy="648000"/>
            </a:xfrm>
            <a:prstGeom prst="rect">
              <a:avLst/>
            </a:prstGeom>
          </p:spPr>
        </p:pic>
      </p:grpSp>
      <p:cxnSp>
        <p:nvCxnSpPr>
          <p:cNvPr id="22" name="직선 화살표 연결선 21">
            <a:extLst>
              <a:ext uri="{FF2B5EF4-FFF2-40B4-BE49-F238E27FC236}">
                <a16:creationId xmlns:a16="http://schemas.microsoft.com/office/drawing/2014/main" id="{EF156183-26CA-4D8D-B6CE-34D3345F0710}"/>
              </a:ext>
            </a:extLst>
          </p:cNvPr>
          <p:cNvCxnSpPr>
            <a:cxnSpLocks/>
            <a:stCxn id="9" idx="3"/>
            <a:endCxn id="25" idx="2"/>
          </p:cNvCxnSpPr>
          <p:nvPr/>
        </p:nvCxnSpPr>
        <p:spPr>
          <a:xfrm flipV="1">
            <a:off x="2310242" y="2888674"/>
            <a:ext cx="3551613" cy="119352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36BCD97-B823-43DC-832F-84679866C016}"/>
              </a:ext>
            </a:extLst>
          </p:cNvPr>
          <p:cNvSpPr txBox="1"/>
          <p:nvPr/>
        </p:nvSpPr>
        <p:spPr>
          <a:xfrm>
            <a:off x="4455059" y="2303899"/>
            <a:ext cx="2813591" cy="584775"/>
          </a:xfrm>
          <a:prstGeom prst="rect">
            <a:avLst/>
          </a:prstGeom>
          <a:noFill/>
        </p:spPr>
        <p:txBody>
          <a:bodyPr wrap="none" rtlCol="0">
            <a:spAutoFit/>
          </a:bodyPr>
          <a:lstStyle/>
          <a:p>
            <a:pPr algn="ctr"/>
            <a:r>
              <a:rPr lang="en-US" altLang="ko-KR" sz="3200" b="1" dirty="0"/>
              <a:t>Load Balancer</a:t>
            </a:r>
            <a:endParaRPr lang="ko-KR" altLang="en-US" sz="3200" b="1" dirty="0"/>
          </a:p>
        </p:txBody>
      </p:sp>
      <p:cxnSp>
        <p:nvCxnSpPr>
          <p:cNvPr id="23" name="직선 화살표 연결선 22">
            <a:extLst>
              <a:ext uri="{FF2B5EF4-FFF2-40B4-BE49-F238E27FC236}">
                <a16:creationId xmlns:a16="http://schemas.microsoft.com/office/drawing/2014/main" id="{CDEFC65A-D35F-4073-AC9D-2E24447DCE31}"/>
              </a:ext>
            </a:extLst>
          </p:cNvPr>
          <p:cNvCxnSpPr>
            <a:cxnSpLocks/>
            <a:stCxn id="25" idx="2"/>
            <a:endCxn id="37" idx="3"/>
          </p:cNvCxnSpPr>
          <p:nvPr/>
        </p:nvCxnSpPr>
        <p:spPr>
          <a:xfrm flipH="1">
            <a:off x="4576433" y="2888674"/>
            <a:ext cx="1285422" cy="2612623"/>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78B3BC6-7CB9-482B-8EF7-DDE472D9EE5E}"/>
              </a:ext>
            </a:extLst>
          </p:cNvPr>
          <p:cNvSpPr txBox="1"/>
          <p:nvPr/>
        </p:nvSpPr>
        <p:spPr>
          <a:xfrm>
            <a:off x="5022137" y="1320957"/>
            <a:ext cx="1679434" cy="584775"/>
          </a:xfrm>
          <a:prstGeom prst="rect">
            <a:avLst/>
          </a:prstGeom>
          <a:noFill/>
        </p:spPr>
        <p:txBody>
          <a:bodyPr wrap="none" rtlCol="0">
            <a:spAutoFit/>
          </a:bodyPr>
          <a:lstStyle/>
          <a:p>
            <a:r>
              <a:rPr lang="en-US" altLang="ko-KR" sz="3200" b="1" dirty="0"/>
              <a:t>Internet</a:t>
            </a:r>
            <a:endParaRPr lang="ko-KR" altLang="en-US" sz="3200" b="1" dirty="0"/>
          </a:p>
        </p:txBody>
      </p:sp>
      <p:cxnSp>
        <p:nvCxnSpPr>
          <p:cNvPr id="29" name="직선 화살표 연결선 28">
            <a:extLst>
              <a:ext uri="{FF2B5EF4-FFF2-40B4-BE49-F238E27FC236}">
                <a16:creationId xmlns:a16="http://schemas.microsoft.com/office/drawing/2014/main" id="{AA0EEE8E-A4F4-49DE-8C00-B7355D799B8B}"/>
              </a:ext>
            </a:extLst>
          </p:cNvPr>
          <p:cNvCxnSpPr>
            <a:cxnSpLocks/>
            <a:stCxn id="28" idx="2"/>
            <a:endCxn id="25" idx="0"/>
          </p:cNvCxnSpPr>
          <p:nvPr/>
        </p:nvCxnSpPr>
        <p:spPr>
          <a:xfrm>
            <a:off x="5861854" y="1905732"/>
            <a:ext cx="1" cy="398167"/>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BB70D2BC-4453-45AE-AA64-DAC43E5000C3}"/>
              </a:ext>
            </a:extLst>
          </p:cNvPr>
          <p:cNvGrpSpPr/>
          <p:nvPr/>
        </p:nvGrpSpPr>
        <p:grpSpPr>
          <a:xfrm>
            <a:off x="9724144" y="2888674"/>
            <a:ext cx="1080000" cy="1733526"/>
            <a:chOff x="2492760" y="3315570"/>
            <a:chExt cx="1080000" cy="1733526"/>
          </a:xfrm>
        </p:grpSpPr>
        <p:pic>
          <p:nvPicPr>
            <p:cNvPr id="26" name="내용 개체 틀 12">
              <a:extLst>
                <a:ext uri="{FF2B5EF4-FFF2-40B4-BE49-F238E27FC236}">
                  <a16:creationId xmlns:a16="http://schemas.microsoft.com/office/drawing/2014/main" id="{3D98133B-4D4F-419D-84F8-7AAF1F6FAB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92760" y="3969096"/>
              <a:ext cx="1080000" cy="1080000"/>
            </a:xfrm>
            <a:prstGeom prst="rect">
              <a:avLst/>
            </a:prstGeom>
          </p:spPr>
        </p:pic>
        <p:pic>
          <p:nvPicPr>
            <p:cNvPr id="30" name="그래픽 29">
              <a:extLst>
                <a:ext uri="{FF2B5EF4-FFF2-40B4-BE49-F238E27FC236}">
                  <a16:creationId xmlns:a16="http://schemas.microsoft.com/office/drawing/2014/main" id="{FC62E65E-7015-4BF9-820E-60170D8930D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37920" y="3315570"/>
              <a:ext cx="589680" cy="648000"/>
            </a:xfrm>
            <a:prstGeom prst="rect">
              <a:avLst/>
            </a:prstGeom>
          </p:spPr>
        </p:pic>
      </p:grpSp>
      <p:cxnSp>
        <p:nvCxnSpPr>
          <p:cNvPr id="34" name="직선 화살표 연결선 33">
            <a:extLst>
              <a:ext uri="{FF2B5EF4-FFF2-40B4-BE49-F238E27FC236}">
                <a16:creationId xmlns:a16="http://schemas.microsoft.com/office/drawing/2014/main" id="{916DCEE6-54D1-45D3-824F-9A8D27000BDB}"/>
              </a:ext>
            </a:extLst>
          </p:cNvPr>
          <p:cNvCxnSpPr>
            <a:cxnSpLocks/>
            <a:stCxn id="25" idx="2"/>
            <a:endCxn id="41" idx="1"/>
          </p:cNvCxnSpPr>
          <p:nvPr/>
        </p:nvCxnSpPr>
        <p:spPr>
          <a:xfrm>
            <a:off x="5861855" y="2888674"/>
            <a:ext cx="1030907" cy="2629561"/>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a:extLst>
              <a:ext uri="{FF2B5EF4-FFF2-40B4-BE49-F238E27FC236}">
                <a16:creationId xmlns:a16="http://schemas.microsoft.com/office/drawing/2014/main" id="{A9814701-4253-496B-A92A-AD6E20302082}"/>
              </a:ext>
            </a:extLst>
          </p:cNvPr>
          <p:cNvCxnSpPr>
            <a:cxnSpLocks/>
            <a:stCxn id="25" idx="2"/>
            <a:endCxn id="26" idx="1"/>
          </p:cNvCxnSpPr>
          <p:nvPr/>
        </p:nvCxnSpPr>
        <p:spPr>
          <a:xfrm>
            <a:off x="5861855" y="2888674"/>
            <a:ext cx="3862289" cy="119352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36" name="그룹 35">
            <a:extLst>
              <a:ext uri="{FF2B5EF4-FFF2-40B4-BE49-F238E27FC236}">
                <a16:creationId xmlns:a16="http://schemas.microsoft.com/office/drawing/2014/main" id="{0783513C-F2DF-4743-8AA1-AC56A3ADB663}"/>
              </a:ext>
            </a:extLst>
          </p:cNvPr>
          <p:cNvGrpSpPr/>
          <p:nvPr/>
        </p:nvGrpSpPr>
        <p:grpSpPr>
          <a:xfrm>
            <a:off x="3354986" y="4307771"/>
            <a:ext cx="1428872" cy="1733526"/>
            <a:chOff x="2351313" y="3315570"/>
            <a:chExt cx="1428872" cy="1733526"/>
          </a:xfrm>
        </p:grpSpPr>
        <p:pic>
          <p:nvPicPr>
            <p:cNvPr id="37" name="내용 개체 틀 12">
              <a:extLst>
                <a:ext uri="{FF2B5EF4-FFF2-40B4-BE49-F238E27FC236}">
                  <a16:creationId xmlns:a16="http://schemas.microsoft.com/office/drawing/2014/main" id="{3BEBB447-B3EC-497D-94FB-FA7B91158D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92760" y="3969096"/>
              <a:ext cx="1080000" cy="1080000"/>
            </a:xfrm>
            <a:prstGeom prst="rect">
              <a:avLst/>
            </a:prstGeom>
          </p:spPr>
        </p:pic>
        <p:pic>
          <p:nvPicPr>
            <p:cNvPr id="38" name="그래픽 37">
              <a:extLst>
                <a:ext uri="{FF2B5EF4-FFF2-40B4-BE49-F238E27FC236}">
                  <a16:creationId xmlns:a16="http://schemas.microsoft.com/office/drawing/2014/main" id="{759CE55F-160B-40A9-8F1D-9354D0E799A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51313" y="3315570"/>
              <a:ext cx="648000" cy="648000"/>
            </a:xfrm>
            <a:prstGeom prst="rect">
              <a:avLst/>
            </a:prstGeom>
          </p:spPr>
        </p:pic>
        <p:pic>
          <p:nvPicPr>
            <p:cNvPr id="39" name="그래픽 38">
              <a:extLst>
                <a:ext uri="{FF2B5EF4-FFF2-40B4-BE49-F238E27FC236}">
                  <a16:creationId xmlns:a16="http://schemas.microsoft.com/office/drawing/2014/main" id="{F53A086D-D995-4DD7-B94A-E6F2908853F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32185" y="3315570"/>
              <a:ext cx="648000" cy="648000"/>
            </a:xfrm>
            <a:prstGeom prst="rect">
              <a:avLst/>
            </a:prstGeom>
          </p:spPr>
        </p:pic>
      </p:grpSp>
      <p:grpSp>
        <p:nvGrpSpPr>
          <p:cNvPr id="40" name="그룹 39">
            <a:extLst>
              <a:ext uri="{FF2B5EF4-FFF2-40B4-BE49-F238E27FC236}">
                <a16:creationId xmlns:a16="http://schemas.microsoft.com/office/drawing/2014/main" id="{3D906D04-0E9A-4D1B-9937-0810BF04CAAC}"/>
              </a:ext>
            </a:extLst>
          </p:cNvPr>
          <p:cNvGrpSpPr/>
          <p:nvPr/>
        </p:nvGrpSpPr>
        <p:grpSpPr>
          <a:xfrm>
            <a:off x="6751315" y="4324709"/>
            <a:ext cx="1428872" cy="1733526"/>
            <a:chOff x="2351313" y="3315570"/>
            <a:chExt cx="1428872" cy="1733526"/>
          </a:xfrm>
        </p:grpSpPr>
        <p:pic>
          <p:nvPicPr>
            <p:cNvPr id="41" name="내용 개체 틀 12">
              <a:extLst>
                <a:ext uri="{FF2B5EF4-FFF2-40B4-BE49-F238E27FC236}">
                  <a16:creationId xmlns:a16="http://schemas.microsoft.com/office/drawing/2014/main" id="{DB04CF71-C5B3-4487-B855-5001FB15AE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92760" y="3969096"/>
              <a:ext cx="1080000" cy="1080000"/>
            </a:xfrm>
            <a:prstGeom prst="rect">
              <a:avLst/>
            </a:prstGeom>
          </p:spPr>
        </p:pic>
        <p:pic>
          <p:nvPicPr>
            <p:cNvPr id="42" name="그래픽 41">
              <a:extLst>
                <a:ext uri="{FF2B5EF4-FFF2-40B4-BE49-F238E27FC236}">
                  <a16:creationId xmlns:a16="http://schemas.microsoft.com/office/drawing/2014/main" id="{C52ECF13-9D4D-438D-A7FD-F9571AB2D0F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51313" y="3315570"/>
              <a:ext cx="648000" cy="648000"/>
            </a:xfrm>
            <a:prstGeom prst="rect">
              <a:avLst/>
            </a:prstGeom>
          </p:spPr>
        </p:pic>
        <p:pic>
          <p:nvPicPr>
            <p:cNvPr id="43" name="그래픽 42">
              <a:extLst>
                <a:ext uri="{FF2B5EF4-FFF2-40B4-BE49-F238E27FC236}">
                  <a16:creationId xmlns:a16="http://schemas.microsoft.com/office/drawing/2014/main" id="{BA5EBA69-C8BC-4B06-BDF2-3D14652631C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32185" y="3315570"/>
              <a:ext cx="648000" cy="648000"/>
            </a:xfrm>
            <a:prstGeom prst="rect">
              <a:avLst/>
            </a:prstGeom>
          </p:spPr>
        </p:pic>
      </p:grpSp>
    </p:spTree>
    <p:extLst>
      <p:ext uri="{BB962C8B-B14F-4D97-AF65-F5344CB8AC3E}">
        <p14:creationId xmlns:p14="http://schemas.microsoft.com/office/powerpoint/2010/main" val="3694157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25D7576-4D4B-48A0-8397-FF77F4C96C6A}"/>
              </a:ext>
            </a:extLst>
          </p:cNvPr>
          <p:cNvSpPr>
            <a:spLocks noGrp="1"/>
          </p:cNvSpPr>
          <p:nvPr>
            <p:ph type="title"/>
          </p:nvPr>
        </p:nvSpPr>
        <p:spPr/>
        <p:txBody>
          <a:bodyPr/>
          <a:lstStyle/>
          <a:p>
            <a:r>
              <a:rPr lang="en-US" altLang="ko-KR" dirty="0"/>
              <a:t>Service Operation</a:t>
            </a:r>
            <a:endParaRPr lang="ko-KR" altLang="en-US" dirty="0"/>
          </a:p>
        </p:txBody>
      </p:sp>
      <p:sp>
        <p:nvSpPr>
          <p:cNvPr id="3" name="내용 개체 틀 2">
            <a:extLst>
              <a:ext uri="{FF2B5EF4-FFF2-40B4-BE49-F238E27FC236}">
                <a16:creationId xmlns:a16="http://schemas.microsoft.com/office/drawing/2014/main" id="{A958C627-2CCF-414B-A1EC-C24D2BF177CA}"/>
              </a:ext>
            </a:extLst>
          </p:cNvPr>
          <p:cNvSpPr>
            <a:spLocks noGrp="1"/>
          </p:cNvSpPr>
          <p:nvPr>
            <p:ph idx="1"/>
          </p:nvPr>
        </p:nvSpPr>
        <p:spPr/>
        <p:txBody>
          <a:bodyPr/>
          <a:lstStyle/>
          <a:p>
            <a:r>
              <a:rPr lang="en-US" altLang="ko-KR" dirty="0"/>
              <a:t>Which services are not enough resources?</a:t>
            </a:r>
          </a:p>
          <a:p>
            <a:r>
              <a:rPr lang="en-US" altLang="ko-KR" dirty="0"/>
              <a:t>Which services should be allocated first?</a:t>
            </a:r>
          </a:p>
          <a:p>
            <a:r>
              <a:rPr lang="en-US" altLang="ko-KR" dirty="0"/>
              <a:t>Which nodes are available?</a:t>
            </a:r>
          </a:p>
          <a:p>
            <a:r>
              <a:rPr lang="en-US" altLang="ko-KR" dirty="0"/>
              <a:t>Which nodes have enough space?</a:t>
            </a:r>
          </a:p>
          <a:p>
            <a:r>
              <a:rPr lang="en-US" altLang="ko-KR" dirty="0"/>
              <a:t>Which node did you move the service to?</a:t>
            </a:r>
          </a:p>
          <a:p>
            <a:r>
              <a:rPr lang="en-US" altLang="ko-KR" dirty="0"/>
              <a:t>Does the node that is determining this have enough resources?</a:t>
            </a:r>
          </a:p>
          <a:p>
            <a:r>
              <a:rPr lang="en-US" altLang="ko-KR" dirty="0"/>
              <a:t>So, is the service available now?</a:t>
            </a:r>
            <a:endParaRPr lang="ko-KR" altLang="en-US" dirty="0"/>
          </a:p>
        </p:txBody>
      </p:sp>
      <p:sp>
        <p:nvSpPr>
          <p:cNvPr id="4" name="바닥글 개체 틀 3">
            <a:extLst>
              <a:ext uri="{FF2B5EF4-FFF2-40B4-BE49-F238E27FC236}">
                <a16:creationId xmlns:a16="http://schemas.microsoft.com/office/drawing/2014/main" id="{A01D4005-7CA3-408F-A1CF-E86E5023E283}"/>
              </a:ext>
            </a:extLst>
          </p:cNvPr>
          <p:cNvSpPr>
            <a:spLocks noGrp="1"/>
          </p:cNvSpPr>
          <p:nvPr>
            <p:ph type="ftr" sz="quarter" idx="11"/>
          </p:nvPr>
        </p:nvSpPr>
        <p:spPr/>
        <p:txBody>
          <a:bodyPr/>
          <a:lstStyle/>
          <a:p>
            <a:r>
              <a:rPr lang="en-US" altLang="ko-KR"/>
              <a:t>Distributed and Cloud Computing Lab.</a:t>
            </a:r>
            <a:endParaRPr lang="ko-KR" altLang="en-US" dirty="0"/>
          </a:p>
        </p:txBody>
      </p:sp>
      <p:sp>
        <p:nvSpPr>
          <p:cNvPr id="5" name="슬라이드 번호 개체 틀 4">
            <a:extLst>
              <a:ext uri="{FF2B5EF4-FFF2-40B4-BE49-F238E27FC236}">
                <a16:creationId xmlns:a16="http://schemas.microsoft.com/office/drawing/2014/main" id="{AC078ADF-E3CA-43AC-A42E-1474863F660B}"/>
              </a:ext>
            </a:extLst>
          </p:cNvPr>
          <p:cNvSpPr>
            <a:spLocks noGrp="1"/>
          </p:cNvSpPr>
          <p:nvPr>
            <p:ph type="sldNum" sz="quarter" idx="12"/>
          </p:nvPr>
        </p:nvSpPr>
        <p:spPr/>
        <p:txBody>
          <a:bodyPr/>
          <a:lstStyle/>
          <a:p>
            <a:fld id="{9ED3131E-57C5-408A-8D70-3AC90B9579FF}" type="slidenum">
              <a:rPr lang="ko-KR" altLang="en-US" smtClean="0"/>
              <a:t>28</a:t>
            </a:fld>
            <a:endParaRPr lang="ko-KR" altLang="en-US"/>
          </a:p>
        </p:txBody>
      </p:sp>
    </p:spTree>
    <p:extLst>
      <p:ext uri="{BB962C8B-B14F-4D97-AF65-F5344CB8AC3E}">
        <p14:creationId xmlns:p14="http://schemas.microsoft.com/office/powerpoint/2010/main" val="1978122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2D29962-9E7F-41ED-B3A3-263E28C1FCA8}"/>
              </a:ext>
            </a:extLst>
          </p:cNvPr>
          <p:cNvSpPr>
            <a:spLocks noGrp="1"/>
          </p:cNvSpPr>
          <p:nvPr>
            <p:ph type="title"/>
          </p:nvPr>
        </p:nvSpPr>
        <p:spPr/>
        <p:txBody>
          <a:bodyPr/>
          <a:lstStyle/>
          <a:p>
            <a:r>
              <a:rPr lang="en-US" altLang="ko-KR" dirty="0"/>
              <a:t>Kubernetes</a:t>
            </a:r>
            <a:endParaRPr lang="ko-KR" altLang="en-US" dirty="0"/>
          </a:p>
        </p:txBody>
      </p:sp>
      <p:pic>
        <p:nvPicPr>
          <p:cNvPr id="7" name="내용 개체 틀 6">
            <a:extLst>
              <a:ext uri="{FF2B5EF4-FFF2-40B4-BE49-F238E27FC236}">
                <a16:creationId xmlns:a16="http://schemas.microsoft.com/office/drawing/2014/main" id="{3F442DC0-89BB-42CC-A45F-476B15E3B479}"/>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9200" y="2566987"/>
            <a:ext cx="9753600" cy="1724025"/>
          </a:xfrm>
        </p:spPr>
      </p:pic>
      <p:sp>
        <p:nvSpPr>
          <p:cNvPr id="4" name="바닥글 개체 틀 3">
            <a:extLst>
              <a:ext uri="{FF2B5EF4-FFF2-40B4-BE49-F238E27FC236}">
                <a16:creationId xmlns:a16="http://schemas.microsoft.com/office/drawing/2014/main" id="{A4235D21-6582-481C-BBBE-77A479C8521E}"/>
              </a:ext>
            </a:extLst>
          </p:cNvPr>
          <p:cNvSpPr>
            <a:spLocks noGrp="1"/>
          </p:cNvSpPr>
          <p:nvPr>
            <p:ph type="ftr" sz="quarter" idx="11"/>
          </p:nvPr>
        </p:nvSpPr>
        <p:spPr/>
        <p:txBody>
          <a:bodyPr/>
          <a:lstStyle/>
          <a:p>
            <a:r>
              <a:rPr lang="en-US" altLang="ko-KR"/>
              <a:t>Distributed and Cloud Computing Lab.</a:t>
            </a:r>
            <a:endParaRPr lang="ko-KR" altLang="en-US" dirty="0"/>
          </a:p>
        </p:txBody>
      </p:sp>
      <p:sp>
        <p:nvSpPr>
          <p:cNvPr id="5" name="슬라이드 번호 개체 틀 4">
            <a:extLst>
              <a:ext uri="{FF2B5EF4-FFF2-40B4-BE49-F238E27FC236}">
                <a16:creationId xmlns:a16="http://schemas.microsoft.com/office/drawing/2014/main" id="{2C4A9A38-7CE5-49EA-8CFD-B4069932DB8F}"/>
              </a:ext>
            </a:extLst>
          </p:cNvPr>
          <p:cNvSpPr>
            <a:spLocks noGrp="1"/>
          </p:cNvSpPr>
          <p:nvPr>
            <p:ph type="sldNum" sz="quarter" idx="12"/>
          </p:nvPr>
        </p:nvSpPr>
        <p:spPr/>
        <p:txBody>
          <a:bodyPr/>
          <a:lstStyle/>
          <a:p>
            <a:fld id="{9ED3131E-57C5-408A-8D70-3AC90B9579FF}" type="slidenum">
              <a:rPr lang="ko-KR" altLang="en-US" smtClean="0"/>
              <a:t>29</a:t>
            </a:fld>
            <a:endParaRPr lang="ko-KR" altLang="en-US"/>
          </a:p>
        </p:txBody>
      </p:sp>
    </p:spTree>
    <p:extLst>
      <p:ext uri="{BB962C8B-B14F-4D97-AF65-F5344CB8AC3E}">
        <p14:creationId xmlns:p14="http://schemas.microsoft.com/office/powerpoint/2010/main" val="4225847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020590B-383A-40E0-959B-5ACFEA9E97AC}"/>
              </a:ext>
            </a:extLst>
          </p:cNvPr>
          <p:cNvSpPr>
            <a:spLocks noGrp="1"/>
          </p:cNvSpPr>
          <p:nvPr>
            <p:ph type="title"/>
          </p:nvPr>
        </p:nvSpPr>
        <p:spPr/>
        <p:txBody>
          <a:bodyPr>
            <a:normAutofit/>
          </a:bodyPr>
          <a:lstStyle/>
          <a:p>
            <a:r>
              <a:rPr lang="en-US" altLang="ko-KR" dirty="0"/>
              <a:t>Container – Where is my data?</a:t>
            </a:r>
          </a:p>
        </p:txBody>
      </p:sp>
      <p:pic>
        <p:nvPicPr>
          <p:cNvPr id="7" name="내용 개체 틀 6">
            <a:extLst>
              <a:ext uri="{FF2B5EF4-FFF2-40B4-BE49-F238E27FC236}">
                <a16:creationId xmlns:a16="http://schemas.microsoft.com/office/drawing/2014/main" id="{B0295EA5-31A0-4079-9949-322661A2E84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8686" y="1738653"/>
            <a:ext cx="8534627" cy="1944000"/>
          </a:xfrm>
        </p:spPr>
      </p:pic>
      <p:sp>
        <p:nvSpPr>
          <p:cNvPr id="4" name="바닥글 개체 틀 3">
            <a:extLst>
              <a:ext uri="{FF2B5EF4-FFF2-40B4-BE49-F238E27FC236}">
                <a16:creationId xmlns:a16="http://schemas.microsoft.com/office/drawing/2014/main" id="{424FA103-3B77-4E3F-8D1B-5866591F7D4B}"/>
              </a:ext>
            </a:extLst>
          </p:cNvPr>
          <p:cNvSpPr>
            <a:spLocks noGrp="1"/>
          </p:cNvSpPr>
          <p:nvPr>
            <p:ph type="ftr" sz="quarter" idx="11"/>
          </p:nvPr>
        </p:nvSpPr>
        <p:spPr/>
        <p:txBody>
          <a:bodyPr/>
          <a:lstStyle/>
          <a:p>
            <a:r>
              <a:rPr lang="en-US" altLang="ko-KR"/>
              <a:t>Distributed and Cloud Computing Lab.</a:t>
            </a:r>
            <a:endParaRPr lang="ko-KR" altLang="en-US" dirty="0"/>
          </a:p>
        </p:txBody>
      </p:sp>
      <p:sp>
        <p:nvSpPr>
          <p:cNvPr id="5" name="슬라이드 번호 개체 틀 4">
            <a:extLst>
              <a:ext uri="{FF2B5EF4-FFF2-40B4-BE49-F238E27FC236}">
                <a16:creationId xmlns:a16="http://schemas.microsoft.com/office/drawing/2014/main" id="{3C6A839A-1937-43E6-9975-39BDD68A6CF2}"/>
              </a:ext>
            </a:extLst>
          </p:cNvPr>
          <p:cNvSpPr>
            <a:spLocks noGrp="1"/>
          </p:cNvSpPr>
          <p:nvPr>
            <p:ph type="sldNum" sz="quarter" idx="12"/>
          </p:nvPr>
        </p:nvSpPr>
        <p:spPr/>
        <p:txBody>
          <a:bodyPr/>
          <a:lstStyle/>
          <a:p>
            <a:fld id="{9ED3131E-57C5-408A-8D70-3AC90B9579FF}" type="slidenum">
              <a:rPr lang="ko-KR" altLang="en-US" smtClean="0"/>
              <a:t>3</a:t>
            </a:fld>
            <a:endParaRPr lang="ko-KR" altLang="en-US"/>
          </a:p>
        </p:txBody>
      </p:sp>
      <p:sp>
        <p:nvSpPr>
          <p:cNvPr id="8" name="TextBox 7">
            <a:extLst>
              <a:ext uri="{FF2B5EF4-FFF2-40B4-BE49-F238E27FC236}">
                <a16:creationId xmlns:a16="http://schemas.microsoft.com/office/drawing/2014/main" id="{2B02761C-43B0-4DCD-9942-3E9FE451FF6D}"/>
              </a:ext>
            </a:extLst>
          </p:cNvPr>
          <p:cNvSpPr txBox="1"/>
          <p:nvPr/>
        </p:nvSpPr>
        <p:spPr>
          <a:xfrm>
            <a:off x="1464161" y="4498517"/>
            <a:ext cx="9263691" cy="1077218"/>
          </a:xfrm>
          <a:prstGeom prst="rect">
            <a:avLst/>
          </a:prstGeom>
          <a:noFill/>
        </p:spPr>
        <p:txBody>
          <a:bodyPr wrap="none" rtlCol="0">
            <a:spAutoFit/>
          </a:bodyPr>
          <a:lstStyle/>
          <a:p>
            <a:pPr algn="ctr"/>
            <a:r>
              <a:rPr lang="en-US" altLang="ko-KR" sz="3200" b="1" dirty="0"/>
              <a:t>Assume that operating WordPress in a container.</a:t>
            </a:r>
            <a:br>
              <a:rPr lang="en-US" altLang="ko-KR" sz="3200" b="1" dirty="0"/>
            </a:br>
            <a:r>
              <a:rPr lang="en-US" altLang="ko-KR" sz="3200" b="1" dirty="0"/>
              <a:t>Where are my posts stored?</a:t>
            </a:r>
            <a:endParaRPr lang="ko-KR" altLang="en-US" sz="3200" b="1" dirty="0"/>
          </a:p>
        </p:txBody>
      </p:sp>
    </p:spTree>
    <p:extLst>
      <p:ext uri="{BB962C8B-B14F-4D97-AF65-F5344CB8AC3E}">
        <p14:creationId xmlns:p14="http://schemas.microsoft.com/office/powerpoint/2010/main" val="1239234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C08FDA-7923-427A-BE68-E26F85AFEECB}"/>
              </a:ext>
            </a:extLst>
          </p:cNvPr>
          <p:cNvSpPr>
            <a:spLocks noGrp="1"/>
          </p:cNvSpPr>
          <p:nvPr>
            <p:ph type="title"/>
          </p:nvPr>
        </p:nvSpPr>
        <p:spPr/>
        <p:txBody>
          <a:bodyPr/>
          <a:lstStyle/>
          <a:p>
            <a:r>
              <a:rPr lang="en-US" altLang="ko-KR" dirty="0"/>
              <a:t>Kubernetes</a:t>
            </a:r>
            <a:endParaRPr lang="ko-KR" altLang="en-US" dirty="0"/>
          </a:p>
        </p:txBody>
      </p:sp>
      <p:sp>
        <p:nvSpPr>
          <p:cNvPr id="3" name="내용 개체 틀 2">
            <a:extLst>
              <a:ext uri="{FF2B5EF4-FFF2-40B4-BE49-F238E27FC236}">
                <a16:creationId xmlns:a16="http://schemas.microsoft.com/office/drawing/2014/main" id="{53BB9F9D-7B5D-47C5-92AD-2AA07B82DEA6}"/>
              </a:ext>
            </a:extLst>
          </p:cNvPr>
          <p:cNvSpPr>
            <a:spLocks noGrp="1"/>
          </p:cNvSpPr>
          <p:nvPr>
            <p:ph idx="1"/>
          </p:nvPr>
        </p:nvSpPr>
        <p:spPr>
          <a:xfrm>
            <a:off x="838200" y="2516400"/>
            <a:ext cx="10515600" cy="2960168"/>
          </a:xfrm>
        </p:spPr>
        <p:txBody>
          <a:bodyPr>
            <a:normAutofit/>
          </a:bodyPr>
          <a:lstStyle/>
          <a:p>
            <a:pPr marL="0" indent="0" algn="just">
              <a:buNone/>
            </a:pPr>
            <a:r>
              <a:rPr lang="en-US" altLang="ko-KR" sz="2700" b="1" dirty="0"/>
              <a:t>Kubernetes</a:t>
            </a:r>
            <a:r>
              <a:rPr lang="en-US" altLang="ko-KR" sz="2700" dirty="0"/>
              <a:t> is an open-source system for automating deployment, scaling, and management of containerized applications.</a:t>
            </a:r>
          </a:p>
          <a:p>
            <a:pPr marL="0" indent="0" algn="just">
              <a:buNone/>
            </a:pPr>
            <a:r>
              <a:rPr lang="en-US" altLang="ko-KR" sz="2700" dirty="0"/>
              <a:t>It groups containers that make up an application into logical units for easy management and discovery. Kubernetes builds upon 15 years of experience of running production workloads at Google, combined with best-of-breed ideas and practices from the community.</a:t>
            </a:r>
            <a:endParaRPr lang="ko-KR" altLang="en-US" sz="2700" dirty="0"/>
          </a:p>
        </p:txBody>
      </p:sp>
      <p:sp>
        <p:nvSpPr>
          <p:cNvPr id="4" name="바닥글 개체 틀 3">
            <a:extLst>
              <a:ext uri="{FF2B5EF4-FFF2-40B4-BE49-F238E27FC236}">
                <a16:creationId xmlns:a16="http://schemas.microsoft.com/office/drawing/2014/main" id="{30CCF621-0A99-4C2E-8D38-3FD0BB4759DF}"/>
              </a:ext>
            </a:extLst>
          </p:cNvPr>
          <p:cNvSpPr>
            <a:spLocks noGrp="1"/>
          </p:cNvSpPr>
          <p:nvPr>
            <p:ph type="ftr" sz="quarter" idx="11"/>
          </p:nvPr>
        </p:nvSpPr>
        <p:spPr/>
        <p:txBody>
          <a:bodyPr/>
          <a:lstStyle/>
          <a:p>
            <a:r>
              <a:rPr lang="en-US" altLang="ko-KR" dirty="0"/>
              <a:t>Distributed and Cloud Computing Lab.</a:t>
            </a:r>
            <a:endParaRPr lang="ko-KR" altLang="en-US" dirty="0"/>
          </a:p>
        </p:txBody>
      </p:sp>
      <p:sp>
        <p:nvSpPr>
          <p:cNvPr id="5" name="슬라이드 번호 개체 틀 4">
            <a:extLst>
              <a:ext uri="{FF2B5EF4-FFF2-40B4-BE49-F238E27FC236}">
                <a16:creationId xmlns:a16="http://schemas.microsoft.com/office/drawing/2014/main" id="{72E569FD-3A3B-43E0-BE12-CE36DA4A71CD}"/>
              </a:ext>
            </a:extLst>
          </p:cNvPr>
          <p:cNvSpPr>
            <a:spLocks noGrp="1"/>
          </p:cNvSpPr>
          <p:nvPr>
            <p:ph type="sldNum" sz="quarter" idx="12"/>
          </p:nvPr>
        </p:nvSpPr>
        <p:spPr/>
        <p:txBody>
          <a:bodyPr/>
          <a:lstStyle/>
          <a:p>
            <a:fld id="{9ED3131E-57C5-408A-8D70-3AC90B9579FF}" type="slidenum">
              <a:rPr lang="ko-KR" altLang="en-US" smtClean="0"/>
              <a:t>30</a:t>
            </a:fld>
            <a:endParaRPr lang="ko-KR" altLang="en-US"/>
          </a:p>
        </p:txBody>
      </p:sp>
      <p:pic>
        <p:nvPicPr>
          <p:cNvPr id="6" name="내용 개체 틀 6">
            <a:extLst>
              <a:ext uri="{FF2B5EF4-FFF2-40B4-BE49-F238E27FC236}">
                <a16:creationId xmlns:a16="http://schemas.microsoft.com/office/drawing/2014/main" id="{D2C0146E-9B0C-4EF3-88D9-B6EFAF750F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67854" y="1260000"/>
            <a:ext cx="6456292" cy="1141200"/>
          </a:xfrm>
          <a:prstGeom prst="rect">
            <a:avLst/>
          </a:prstGeom>
        </p:spPr>
      </p:pic>
      <p:sp>
        <p:nvSpPr>
          <p:cNvPr id="7" name="직사각형 6">
            <a:extLst>
              <a:ext uri="{FF2B5EF4-FFF2-40B4-BE49-F238E27FC236}">
                <a16:creationId xmlns:a16="http://schemas.microsoft.com/office/drawing/2014/main" id="{880AD255-3235-461C-89D9-DB0EDEA582D2}"/>
              </a:ext>
            </a:extLst>
          </p:cNvPr>
          <p:cNvSpPr/>
          <p:nvPr/>
        </p:nvSpPr>
        <p:spPr>
          <a:xfrm>
            <a:off x="8795536" y="5868000"/>
            <a:ext cx="2609561" cy="369332"/>
          </a:xfrm>
          <a:prstGeom prst="rect">
            <a:avLst/>
          </a:prstGeom>
        </p:spPr>
        <p:txBody>
          <a:bodyPr wrap="none">
            <a:spAutoFit/>
          </a:bodyPr>
          <a:lstStyle/>
          <a:p>
            <a:r>
              <a:rPr lang="ko-KR" altLang="en-US" dirty="0">
                <a:hlinkClick r:id="rId4"/>
              </a:rPr>
              <a:t>https://kubernetes.io/</a:t>
            </a:r>
            <a:r>
              <a:rPr lang="ko-KR" altLang="en-US" dirty="0"/>
              <a:t> </a:t>
            </a:r>
          </a:p>
        </p:txBody>
      </p:sp>
    </p:spTree>
    <p:extLst>
      <p:ext uri="{BB962C8B-B14F-4D97-AF65-F5344CB8AC3E}">
        <p14:creationId xmlns:p14="http://schemas.microsoft.com/office/powerpoint/2010/main" val="11241382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10435A5-0BC2-4BCD-AABC-0E704666EDA4}"/>
              </a:ext>
            </a:extLst>
          </p:cNvPr>
          <p:cNvSpPr>
            <a:spLocks noGrp="1"/>
          </p:cNvSpPr>
          <p:nvPr>
            <p:ph type="title"/>
          </p:nvPr>
        </p:nvSpPr>
        <p:spPr/>
        <p:txBody>
          <a:bodyPr/>
          <a:lstStyle/>
          <a:p>
            <a:r>
              <a:rPr lang="en-US" altLang="ko-KR" dirty="0"/>
              <a:t>Setting: SSH</a:t>
            </a:r>
            <a:endParaRPr lang="ko-KR" altLang="en-US" dirty="0"/>
          </a:p>
        </p:txBody>
      </p:sp>
      <p:sp>
        <p:nvSpPr>
          <p:cNvPr id="4" name="바닥글 개체 틀 3">
            <a:extLst>
              <a:ext uri="{FF2B5EF4-FFF2-40B4-BE49-F238E27FC236}">
                <a16:creationId xmlns:a16="http://schemas.microsoft.com/office/drawing/2014/main" id="{5395F951-8BB5-4754-A579-A5A70B949B5B}"/>
              </a:ext>
            </a:extLst>
          </p:cNvPr>
          <p:cNvSpPr>
            <a:spLocks noGrp="1"/>
          </p:cNvSpPr>
          <p:nvPr>
            <p:ph type="ftr" sz="quarter" idx="11"/>
          </p:nvPr>
        </p:nvSpPr>
        <p:spPr/>
        <p:txBody>
          <a:bodyPr/>
          <a:lstStyle/>
          <a:p>
            <a:r>
              <a:rPr lang="en-US" altLang="ko-KR"/>
              <a:t>Distributed and Cloud Computing Lab.</a:t>
            </a:r>
            <a:endParaRPr lang="ko-KR" altLang="en-US" dirty="0"/>
          </a:p>
        </p:txBody>
      </p:sp>
      <p:sp>
        <p:nvSpPr>
          <p:cNvPr id="5" name="슬라이드 번호 개체 틀 4">
            <a:extLst>
              <a:ext uri="{FF2B5EF4-FFF2-40B4-BE49-F238E27FC236}">
                <a16:creationId xmlns:a16="http://schemas.microsoft.com/office/drawing/2014/main" id="{4090A296-A182-4BB4-B2A9-2D3082FB92A0}"/>
              </a:ext>
            </a:extLst>
          </p:cNvPr>
          <p:cNvSpPr>
            <a:spLocks noGrp="1"/>
          </p:cNvSpPr>
          <p:nvPr>
            <p:ph type="sldNum" sz="quarter" idx="12"/>
          </p:nvPr>
        </p:nvSpPr>
        <p:spPr/>
        <p:txBody>
          <a:bodyPr/>
          <a:lstStyle/>
          <a:p>
            <a:fld id="{9ED3131E-57C5-408A-8D70-3AC90B9579FF}" type="slidenum">
              <a:rPr lang="ko-KR" altLang="en-US" smtClean="0"/>
              <a:t>31</a:t>
            </a:fld>
            <a:endParaRPr lang="ko-KR" altLang="en-US"/>
          </a:p>
        </p:txBody>
      </p:sp>
      <p:pic>
        <p:nvPicPr>
          <p:cNvPr id="8" name="내용 개체 틀 7">
            <a:extLst>
              <a:ext uri="{FF2B5EF4-FFF2-40B4-BE49-F238E27FC236}">
                <a16:creationId xmlns:a16="http://schemas.microsoft.com/office/drawing/2014/main" id="{B94E0B20-96AC-4258-9E90-DD2E51BD49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0837" y="1838075"/>
            <a:ext cx="6630325" cy="3591426"/>
          </a:xfrm>
        </p:spPr>
      </p:pic>
      <p:sp>
        <p:nvSpPr>
          <p:cNvPr id="14" name="직사각형 13">
            <a:extLst>
              <a:ext uri="{FF2B5EF4-FFF2-40B4-BE49-F238E27FC236}">
                <a16:creationId xmlns:a16="http://schemas.microsoft.com/office/drawing/2014/main" id="{B5E08D4B-DA49-4FBD-A8A3-9A5532723A37}"/>
              </a:ext>
            </a:extLst>
          </p:cNvPr>
          <p:cNvSpPr/>
          <p:nvPr/>
        </p:nvSpPr>
        <p:spPr>
          <a:xfrm>
            <a:off x="2780837" y="2110143"/>
            <a:ext cx="535941" cy="234046"/>
          </a:xfrm>
          <a:prstGeom prst="rect">
            <a:avLst/>
          </a:prstGeom>
          <a:noFill/>
          <a:ln w="57150">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497D0E28-C511-4524-B43E-B8C9C6361D11}"/>
              </a:ext>
            </a:extLst>
          </p:cNvPr>
          <p:cNvSpPr txBox="1"/>
          <p:nvPr/>
        </p:nvSpPr>
        <p:spPr>
          <a:xfrm>
            <a:off x="1449382" y="1996333"/>
            <a:ext cx="1186543" cy="461665"/>
          </a:xfrm>
          <a:prstGeom prst="rect">
            <a:avLst/>
          </a:prstGeom>
          <a:solidFill>
            <a:schemeClr val="bg1"/>
          </a:solidFill>
          <a:ln>
            <a:solidFill>
              <a:srgbClr val="800000"/>
            </a:solidFill>
          </a:ln>
        </p:spPr>
        <p:txBody>
          <a:bodyPr wrap="none" rtlCol="0">
            <a:spAutoFit/>
          </a:bodyPr>
          <a:lstStyle/>
          <a:p>
            <a:pPr algn="r"/>
            <a:r>
              <a:rPr lang="en-US" altLang="ko-KR" sz="2400" b="1" dirty="0">
                <a:solidFill>
                  <a:srgbClr val="800000"/>
                </a:solidFill>
              </a:rPr>
              <a:t>1. Click</a:t>
            </a:r>
            <a:endParaRPr lang="ko-KR" altLang="en-US" sz="2400" b="1" dirty="0">
              <a:solidFill>
                <a:srgbClr val="800000"/>
              </a:solidFill>
            </a:endParaRPr>
          </a:p>
        </p:txBody>
      </p:sp>
      <p:sp>
        <p:nvSpPr>
          <p:cNvPr id="16" name="직사각형 15">
            <a:extLst>
              <a:ext uri="{FF2B5EF4-FFF2-40B4-BE49-F238E27FC236}">
                <a16:creationId xmlns:a16="http://schemas.microsoft.com/office/drawing/2014/main" id="{56DC8531-58AC-4A3E-A718-D074E7478F7C}"/>
              </a:ext>
            </a:extLst>
          </p:cNvPr>
          <p:cNvSpPr/>
          <p:nvPr/>
        </p:nvSpPr>
        <p:spPr>
          <a:xfrm>
            <a:off x="2789149" y="2616256"/>
            <a:ext cx="2705564" cy="243321"/>
          </a:xfrm>
          <a:prstGeom prst="rect">
            <a:avLst/>
          </a:prstGeom>
          <a:noFill/>
          <a:ln w="57150">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D366D09D-D061-416F-9871-668C11BDF3B9}"/>
              </a:ext>
            </a:extLst>
          </p:cNvPr>
          <p:cNvSpPr txBox="1"/>
          <p:nvPr/>
        </p:nvSpPr>
        <p:spPr>
          <a:xfrm>
            <a:off x="5673123" y="2507083"/>
            <a:ext cx="1186543" cy="461665"/>
          </a:xfrm>
          <a:prstGeom prst="rect">
            <a:avLst/>
          </a:prstGeom>
          <a:solidFill>
            <a:schemeClr val="bg1"/>
          </a:solidFill>
          <a:ln>
            <a:solidFill>
              <a:srgbClr val="800000"/>
            </a:solidFill>
          </a:ln>
        </p:spPr>
        <p:txBody>
          <a:bodyPr wrap="none" rtlCol="0">
            <a:spAutoFit/>
          </a:bodyPr>
          <a:lstStyle/>
          <a:p>
            <a:r>
              <a:rPr lang="en-US" altLang="ko-KR" sz="2400" b="1" dirty="0">
                <a:solidFill>
                  <a:srgbClr val="800000"/>
                </a:solidFill>
              </a:rPr>
              <a:t>2. Click</a:t>
            </a:r>
            <a:endParaRPr lang="ko-KR" altLang="en-US" sz="2400" b="1" dirty="0">
              <a:solidFill>
                <a:srgbClr val="800000"/>
              </a:solidFill>
            </a:endParaRPr>
          </a:p>
        </p:txBody>
      </p:sp>
    </p:spTree>
    <p:extLst>
      <p:ext uri="{BB962C8B-B14F-4D97-AF65-F5344CB8AC3E}">
        <p14:creationId xmlns:p14="http://schemas.microsoft.com/office/powerpoint/2010/main" val="7820140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10435A5-0BC2-4BCD-AABC-0E704666EDA4}"/>
              </a:ext>
            </a:extLst>
          </p:cNvPr>
          <p:cNvSpPr>
            <a:spLocks noGrp="1"/>
          </p:cNvSpPr>
          <p:nvPr>
            <p:ph type="title"/>
          </p:nvPr>
        </p:nvSpPr>
        <p:spPr/>
        <p:txBody>
          <a:bodyPr/>
          <a:lstStyle/>
          <a:p>
            <a:r>
              <a:rPr lang="en-US" altLang="ko-KR" dirty="0"/>
              <a:t>Setting: SSH</a:t>
            </a:r>
            <a:endParaRPr lang="ko-KR" altLang="en-US" dirty="0"/>
          </a:p>
        </p:txBody>
      </p:sp>
      <p:pic>
        <p:nvPicPr>
          <p:cNvPr id="11" name="내용 개체 틀 10">
            <a:extLst>
              <a:ext uri="{FF2B5EF4-FFF2-40B4-BE49-F238E27FC236}">
                <a16:creationId xmlns:a16="http://schemas.microsoft.com/office/drawing/2014/main" id="{4F63636E-3D06-4F72-A1FF-9E4922020C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0837" y="1838075"/>
            <a:ext cx="6630325" cy="3591426"/>
          </a:xfrm>
          <a:prstGeom prst="rect">
            <a:avLst/>
          </a:prstGeom>
          <a:ln>
            <a:noFill/>
          </a:ln>
          <a:effectLst>
            <a:outerShdw blurRad="292100" dist="139700" dir="2700000" algn="tl" rotWithShape="0">
              <a:srgbClr val="333333">
                <a:alpha val="65000"/>
              </a:srgbClr>
            </a:outerShdw>
          </a:effectLst>
        </p:spPr>
      </p:pic>
      <p:sp>
        <p:nvSpPr>
          <p:cNvPr id="4" name="바닥글 개체 틀 3">
            <a:extLst>
              <a:ext uri="{FF2B5EF4-FFF2-40B4-BE49-F238E27FC236}">
                <a16:creationId xmlns:a16="http://schemas.microsoft.com/office/drawing/2014/main" id="{5395F951-8BB5-4754-A579-A5A70B949B5B}"/>
              </a:ext>
            </a:extLst>
          </p:cNvPr>
          <p:cNvSpPr>
            <a:spLocks noGrp="1"/>
          </p:cNvSpPr>
          <p:nvPr>
            <p:ph type="ftr" sz="quarter" idx="11"/>
          </p:nvPr>
        </p:nvSpPr>
        <p:spPr/>
        <p:txBody>
          <a:bodyPr/>
          <a:lstStyle/>
          <a:p>
            <a:r>
              <a:rPr lang="en-US" altLang="ko-KR"/>
              <a:t>Distributed and Cloud Computing Lab.</a:t>
            </a:r>
            <a:endParaRPr lang="ko-KR" altLang="en-US" dirty="0"/>
          </a:p>
        </p:txBody>
      </p:sp>
      <p:sp>
        <p:nvSpPr>
          <p:cNvPr id="5" name="슬라이드 번호 개체 틀 4">
            <a:extLst>
              <a:ext uri="{FF2B5EF4-FFF2-40B4-BE49-F238E27FC236}">
                <a16:creationId xmlns:a16="http://schemas.microsoft.com/office/drawing/2014/main" id="{4090A296-A182-4BB4-B2A9-2D3082FB92A0}"/>
              </a:ext>
            </a:extLst>
          </p:cNvPr>
          <p:cNvSpPr>
            <a:spLocks noGrp="1"/>
          </p:cNvSpPr>
          <p:nvPr>
            <p:ph type="sldNum" sz="quarter" idx="12"/>
          </p:nvPr>
        </p:nvSpPr>
        <p:spPr/>
        <p:txBody>
          <a:bodyPr/>
          <a:lstStyle/>
          <a:p>
            <a:fld id="{9ED3131E-57C5-408A-8D70-3AC90B9579FF}" type="slidenum">
              <a:rPr lang="ko-KR" altLang="en-US" smtClean="0"/>
              <a:t>32</a:t>
            </a:fld>
            <a:endParaRPr lang="ko-KR" altLang="en-US"/>
          </a:p>
        </p:txBody>
      </p:sp>
      <p:sp>
        <p:nvSpPr>
          <p:cNvPr id="12" name="직사각형 11">
            <a:extLst>
              <a:ext uri="{FF2B5EF4-FFF2-40B4-BE49-F238E27FC236}">
                <a16:creationId xmlns:a16="http://schemas.microsoft.com/office/drawing/2014/main" id="{16D2C511-25F0-4354-B7FB-7D301DF38E0D}"/>
              </a:ext>
            </a:extLst>
          </p:cNvPr>
          <p:cNvSpPr/>
          <p:nvPr/>
        </p:nvSpPr>
        <p:spPr>
          <a:xfrm>
            <a:off x="2736851" y="2791251"/>
            <a:ext cx="2273300" cy="508000"/>
          </a:xfrm>
          <a:prstGeom prst="rect">
            <a:avLst/>
          </a:prstGeom>
          <a:noFill/>
          <a:ln w="57150">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B7FE158B-3EDD-464C-8314-5D548CB8125A}"/>
              </a:ext>
            </a:extLst>
          </p:cNvPr>
          <p:cNvSpPr txBox="1"/>
          <p:nvPr/>
        </p:nvSpPr>
        <p:spPr>
          <a:xfrm>
            <a:off x="1589940" y="2629752"/>
            <a:ext cx="922048" cy="830997"/>
          </a:xfrm>
          <a:prstGeom prst="rect">
            <a:avLst/>
          </a:prstGeom>
          <a:solidFill>
            <a:schemeClr val="bg1"/>
          </a:solidFill>
          <a:ln>
            <a:solidFill>
              <a:srgbClr val="800000"/>
            </a:solidFill>
          </a:ln>
        </p:spPr>
        <p:txBody>
          <a:bodyPr wrap="none" rtlCol="0">
            <a:spAutoFit/>
          </a:bodyPr>
          <a:lstStyle/>
          <a:p>
            <a:pPr algn="ctr"/>
            <a:r>
              <a:rPr lang="en-US" altLang="ko-KR" sz="2400" b="1" dirty="0">
                <a:solidFill>
                  <a:srgbClr val="800000"/>
                </a:solidFill>
              </a:rPr>
              <a:t>Right</a:t>
            </a:r>
            <a:br>
              <a:rPr lang="en-US" altLang="ko-KR" sz="2400" b="1" dirty="0">
                <a:solidFill>
                  <a:srgbClr val="800000"/>
                </a:solidFill>
              </a:rPr>
            </a:br>
            <a:r>
              <a:rPr lang="en-US" altLang="ko-KR" sz="2400" b="1" dirty="0">
                <a:solidFill>
                  <a:srgbClr val="800000"/>
                </a:solidFill>
              </a:rPr>
              <a:t>Click</a:t>
            </a:r>
            <a:endParaRPr lang="ko-KR" altLang="en-US" sz="2400" b="1" dirty="0">
              <a:solidFill>
                <a:srgbClr val="800000"/>
              </a:solidFill>
            </a:endParaRPr>
          </a:p>
        </p:txBody>
      </p:sp>
    </p:spTree>
    <p:extLst>
      <p:ext uri="{BB962C8B-B14F-4D97-AF65-F5344CB8AC3E}">
        <p14:creationId xmlns:p14="http://schemas.microsoft.com/office/powerpoint/2010/main" val="21660838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10435A5-0BC2-4BCD-AABC-0E704666EDA4}"/>
              </a:ext>
            </a:extLst>
          </p:cNvPr>
          <p:cNvSpPr>
            <a:spLocks noGrp="1"/>
          </p:cNvSpPr>
          <p:nvPr>
            <p:ph type="title"/>
          </p:nvPr>
        </p:nvSpPr>
        <p:spPr/>
        <p:txBody>
          <a:bodyPr/>
          <a:lstStyle/>
          <a:p>
            <a:r>
              <a:rPr lang="en-US" altLang="ko-KR"/>
              <a:t>Setting: </a:t>
            </a:r>
            <a:r>
              <a:rPr lang="en-US" altLang="ko-KR" dirty="0"/>
              <a:t>SSH</a:t>
            </a:r>
            <a:endParaRPr lang="ko-KR" altLang="en-US" dirty="0"/>
          </a:p>
        </p:txBody>
      </p:sp>
      <p:sp>
        <p:nvSpPr>
          <p:cNvPr id="3" name="내용 개체 틀 2">
            <a:extLst>
              <a:ext uri="{FF2B5EF4-FFF2-40B4-BE49-F238E27FC236}">
                <a16:creationId xmlns:a16="http://schemas.microsoft.com/office/drawing/2014/main" id="{6366251A-250B-4EAC-9309-2090651A52A6}"/>
              </a:ext>
            </a:extLst>
          </p:cNvPr>
          <p:cNvSpPr>
            <a:spLocks noGrp="1"/>
          </p:cNvSpPr>
          <p:nvPr>
            <p:ph idx="1"/>
          </p:nvPr>
        </p:nvSpPr>
        <p:spPr/>
        <p:txBody>
          <a:bodyPr/>
          <a:lstStyle/>
          <a:p>
            <a:endParaRPr lang="ko-KR" altLang="en-US" dirty="0"/>
          </a:p>
        </p:txBody>
      </p:sp>
      <p:sp>
        <p:nvSpPr>
          <p:cNvPr id="4" name="바닥글 개체 틀 3">
            <a:extLst>
              <a:ext uri="{FF2B5EF4-FFF2-40B4-BE49-F238E27FC236}">
                <a16:creationId xmlns:a16="http://schemas.microsoft.com/office/drawing/2014/main" id="{5395F951-8BB5-4754-A579-A5A70B949B5B}"/>
              </a:ext>
            </a:extLst>
          </p:cNvPr>
          <p:cNvSpPr>
            <a:spLocks noGrp="1"/>
          </p:cNvSpPr>
          <p:nvPr>
            <p:ph type="ftr" sz="quarter" idx="11"/>
          </p:nvPr>
        </p:nvSpPr>
        <p:spPr/>
        <p:txBody>
          <a:bodyPr/>
          <a:lstStyle/>
          <a:p>
            <a:r>
              <a:rPr lang="en-US" altLang="ko-KR"/>
              <a:t>Distributed and Cloud Computing Lab.</a:t>
            </a:r>
            <a:endParaRPr lang="ko-KR" altLang="en-US" dirty="0"/>
          </a:p>
        </p:txBody>
      </p:sp>
      <p:sp>
        <p:nvSpPr>
          <p:cNvPr id="5" name="슬라이드 번호 개체 틀 4">
            <a:extLst>
              <a:ext uri="{FF2B5EF4-FFF2-40B4-BE49-F238E27FC236}">
                <a16:creationId xmlns:a16="http://schemas.microsoft.com/office/drawing/2014/main" id="{4090A296-A182-4BB4-B2A9-2D3082FB92A0}"/>
              </a:ext>
            </a:extLst>
          </p:cNvPr>
          <p:cNvSpPr>
            <a:spLocks noGrp="1"/>
          </p:cNvSpPr>
          <p:nvPr>
            <p:ph type="sldNum" sz="quarter" idx="12"/>
          </p:nvPr>
        </p:nvSpPr>
        <p:spPr/>
        <p:txBody>
          <a:bodyPr/>
          <a:lstStyle/>
          <a:p>
            <a:fld id="{9ED3131E-57C5-408A-8D70-3AC90B9579FF}" type="slidenum">
              <a:rPr lang="ko-KR" altLang="en-US" smtClean="0"/>
              <a:t>33</a:t>
            </a:fld>
            <a:endParaRPr lang="ko-KR" altLang="en-US"/>
          </a:p>
        </p:txBody>
      </p:sp>
      <p:pic>
        <p:nvPicPr>
          <p:cNvPr id="6" name="내용 개체 틀 6" descr="가상 머신 설정">
            <a:extLst>
              <a:ext uri="{FF2B5EF4-FFF2-40B4-BE49-F238E27FC236}">
                <a16:creationId xmlns:a16="http://schemas.microsoft.com/office/drawing/2014/main" id="{F4BA2AA4-443F-4DE7-9323-A0CF60CDF2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314" y="1972462"/>
            <a:ext cx="2667372" cy="3334215"/>
          </a:xfrm>
          <a:prstGeom prst="rect">
            <a:avLst/>
          </a:prstGeom>
          <a:ln>
            <a:noFill/>
          </a:ln>
          <a:effectLst>
            <a:outerShdw blurRad="190500" algn="tl" rotWithShape="0">
              <a:srgbClr val="000000">
                <a:alpha val="70000"/>
              </a:srgbClr>
            </a:outerShdw>
          </a:effectLst>
        </p:spPr>
      </p:pic>
      <p:sp>
        <p:nvSpPr>
          <p:cNvPr id="7" name="직사각형 6">
            <a:extLst>
              <a:ext uri="{FF2B5EF4-FFF2-40B4-BE49-F238E27FC236}">
                <a16:creationId xmlns:a16="http://schemas.microsoft.com/office/drawing/2014/main" id="{444C12E6-A465-4CA2-BA6B-71803491B429}"/>
              </a:ext>
            </a:extLst>
          </p:cNvPr>
          <p:cNvSpPr/>
          <p:nvPr/>
        </p:nvSpPr>
        <p:spPr>
          <a:xfrm>
            <a:off x="4711700" y="1924050"/>
            <a:ext cx="2768599" cy="342900"/>
          </a:xfrm>
          <a:prstGeom prst="rect">
            <a:avLst/>
          </a:prstGeom>
          <a:noFill/>
          <a:ln w="57150">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B303747A-2E77-4093-86BE-78342619A095}"/>
              </a:ext>
            </a:extLst>
          </p:cNvPr>
          <p:cNvSpPr txBox="1"/>
          <p:nvPr/>
        </p:nvSpPr>
        <p:spPr>
          <a:xfrm>
            <a:off x="3761210" y="1864667"/>
            <a:ext cx="846707" cy="461665"/>
          </a:xfrm>
          <a:prstGeom prst="rect">
            <a:avLst/>
          </a:prstGeom>
          <a:solidFill>
            <a:schemeClr val="bg1"/>
          </a:solidFill>
          <a:ln>
            <a:solidFill>
              <a:srgbClr val="800000"/>
            </a:solidFill>
          </a:ln>
        </p:spPr>
        <p:txBody>
          <a:bodyPr wrap="none" rtlCol="0">
            <a:spAutoFit/>
          </a:bodyPr>
          <a:lstStyle/>
          <a:p>
            <a:pPr algn="ctr"/>
            <a:r>
              <a:rPr lang="en-US" altLang="ko-KR" sz="2400" b="1" dirty="0">
                <a:solidFill>
                  <a:srgbClr val="800000"/>
                </a:solidFill>
              </a:rPr>
              <a:t>Click</a:t>
            </a:r>
            <a:endParaRPr lang="ko-KR" altLang="en-US" sz="2400" b="1" dirty="0">
              <a:solidFill>
                <a:srgbClr val="800000"/>
              </a:solidFill>
            </a:endParaRPr>
          </a:p>
        </p:txBody>
      </p:sp>
    </p:spTree>
    <p:extLst>
      <p:ext uri="{BB962C8B-B14F-4D97-AF65-F5344CB8AC3E}">
        <p14:creationId xmlns:p14="http://schemas.microsoft.com/office/powerpoint/2010/main" val="27754835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94AFFAD-237A-40DF-BA04-B5AB711AC9FE}"/>
              </a:ext>
            </a:extLst>
          </p:cNvPr>
          <p:cNvSpPr>
            <a:spLocks noGrp="1"/>
          </p:cNvSpPr>
          <p:nvPr>
            <p:ph type="title"/>
          </p:nvPr>
        </p:nvSpPr>
        <p:spPr/>
        <p:txBody>
          <a:bodyPr/>
          <a:lstStyle/>
          <a:p>
            <a:r>
              <a:rPr lang="en-US" altLang="ko-KR" dirty="0"/>
              <a:t>Setting: SSH</a:t>
            </a:r>
            <a:endParaRPr lang="ko-KR" altLang="en-US" dirty="0"/>
          </a:p>
        </p:txBody>
      </p:sp>
      <p:pic>
        <p:nvPicPr>
          <p:cNvPr id="7" name="내용 개체 틀 6">
            <a:extLst>
              <a:ext uri="{FF2B5EF4-FFF2-40B4-BE49-F238E27FC236}">
                <a16:creationId xmlns:a16="http://schemas.microsoft.com/office/drawing/2014/main" id="{D19E0856-294A-4C0D-9F00-3B43F46D48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2205" y="1542758"/>
            <a:ext cx="7087589" cy="4182059"/>
          </a:xfrm>
          <a:prstGeom prst="rect">
            <a:avLst/>
          </a:prstGeom>
          <a:ln>
            <a:noFill/>
          </a:ln>
          <a:effectLst>
            <a:outerShdw blurRad="190500" algn="tl" rotWithShape="0">
              <a:srgbClr val="000000">
                <a:alpha val="70000"/>
              </a:srgbClr>
            </a:outerShdw>
          </a:effectLst>
        </p:spPr>
      </p:pic>
      <p:sp>
        <p:nvSpPr>
          <p:cNvPr id="4" name="바닥글 개체 틀 3">
            <a:extLst>
              <a:ext uri="{FF2B5EF4-FFF2-40B4-BE49-F238E27FC236}">
                <a16:creationId xmlns:a16="http://schemas.microsoft.com/office/drawing/2014/main" id="{F0443DD1-7DC1-49FC-BDCC-6EA120818285}"/>
              </a:ext>
            </a:extLst>
          </p:cNvPr>
          <p:cNvSpPr>
            <a:spLocks noGrp="1"/>
          </p:cNvSpPr>
          <p:nvPr>
            <p:ph type="ftr" sz="quarter" idx="11"/>
          </p:nvPr>
        </p:nvSpPr>
        <p:spPr/>
        <p:txBody>
          <a:bodyPr/>
          <a:lstStyle/>
          <a:p>
            <a:r>
              <a:rPr lang="en-US" altLang="ko-KR"/>
              <a:t>Distributed and Cloud Computing Lab.</a:t>
            </a:r>
            <a:endParaRPr lang="ko-KR" altLang="en-US" dirty="0"/>
          </a:p>
        </p:txBody>
      </p:sp>
      <p:sp>
        <p:nvSpPr>
          <p:cNvPr id="5" name="슬라이드 번호 개체 틀 4">
            <a:extLst>
              <a:ext uri="{FF2B5EF4-FFF2-40B4-BE49-F238E27FC236}">
                <a16:creationId xmlns:a16="http://schemas.microsoft.com/office/drawing/2014/main" id="{AF76180B-AF33-4303-B299-775119A59E77}"/>
              </a:ext>
            </a:extLst>
          </p:cNvPr>
          <p:cNvSpPr>
            <a:spLocks noGrp="1"/>
          </p:cNvSpPr>
          <p:nvPr>
            <p:ph type="sldNum" sz="quarter" idx="12"/>
          </p:nvPr>
        </p:nvSpPr>
        <p:spPr/>
        <p:txBody>
          <a:bodyPr/>
          <a:lstStyle/>
          <a:p>
            <a:fld id="{9ED3131E-57C5-408A-8D70-3AC90B9579FF}" type="slidenum">
              <a:rPr lang="ko-KR" altLang="en-US" smtClean="0"/>
              <a:t>34</a:t>
            </a:fld>
            <a:endParaRPr lang="ko-KR" altLang="en-US"/>
          </a:p>
        </p:txBody>
      </p:sp>
      <p:sp>
        <p:nvSpPr>
          <p:cNvPr id="8" name="직사각형 7">
            <a:extLst>
              <a:ext uri="{FF2B5EF4-FFF2-40B4-BE49-F238E27FC236}">
                <a16:creationId xmlns:a16="http://schemas.microsoft.com/office/drawing/2014/main" id="{10BDACAB-C263-4F51-884C-FE5353A997EE}"/>
              </a:ext>
            </a:extLst>
          </p:cNvPr>
          <p:cNvSpPr/>
          <p:nvPr/>
        </p:nvSpPr>
        <p:spPr>
          <a:xfrm>
            <a:off x="2635135" y="3429000"/>
            <a:ext cx="1413163" cy="342900"/>
          </a:xfrm>
          <a:prstGeom prst="rect">
            <a:avLst/>
          </a:prstGeom>
          <a:noFill/>
          <a:ln w="57150">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9DE50BC4-2AC6-429B-BF81-A0161B644FC9}"/>
              </a:ext>
            </a:extLst>
          </p:cNvPr>
          <p:cNvSpPr txBox="1"/>
          <p:nvPr/>
        </p:nvSpPr>
        <p:spPr>
          <a:xfrm>
            <a:off x="1324197" y="3369617"/>
            <a:ext cx="1186543" cy="461665"/>
          </a:xfrm>
          <a:prstGeom prst="rect">
            <a:avLst/>
          </a:prstGeom>
          <a:solidFill>
            <a:schemeClr val="bg1"/>
          </a:solidFill>
          <a:ln>
            <a:solidFill>
              <a:srgbClr val="800000"/>
            </a:solidFill>
          </a:ln>
        </p:spPr>
        <p:txBody>
          <a:bodyPr wrap="none" rtlCol="0">
            <a:spAutoFit/>
          </a:bodyPr>
          <a:lstStyle/>
          <a:p>
            <a:pPr algn="r"/>
            <a:r>
              <a:rPr lang="en-US" altLang="ko-KR" sz="2400" b="1" dirty="0">
                <a:solidFill>
                  <a:srgbClr val="800000"/>
                </a:solidFill>
              </a:rPr>
              <a:t>1. Click</a:t>
            </a:r>
            <a:endParaRPr lang="ko-KR" altLang="en-US" sz="2400" b="1" dirty="0">
              <a:solidFill>
                <a:srgbClr val="800000"/>
              </a:solidFill>
            </a:endParaRPr>
          </a:p>
        </p:txBody>
      </p:sp>
      <p:sp>
        <p:nvSpPr>
          <p:cNvPr id="10" name="직사각형 9">
            <a:extLst>
              <a:ext uri="{FF2B5EF4-FFF2-40B4-BE49-F238E27FC236}">
                <a16:creationId xmlns:a16="http://schemas.microsoft.com/office/drawing/2014/main" id="{F61BFCD8-D758-4B19-B760-4F33FA7EC738}"/>
              </a:ext>
            </a:extLst>
          </p:cNvPr>
          <p:cNvSpPr/>
          <p:nvPr/>
        </p:nvSpPr>
        <p:spPr>
          <a:xfrm>
            <a:off x="4724302" y="3198167"/>
            <a:ext cx="703910" cy="319733"/>
          </a:xfrm>
          <a:prstGeom prst="rect">
            <a:avLst/>
          </a:prstGeom>
          <a:noFill/>
          <a:ln w="57150">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a:extLst>
              <a:ext uri="{FF2B5EF4-FFF2-40B4-BE49-F238E27FC236}">
                <a16:creationId xmlns:a16="http://schemas.microsoft.com/office/drawing/2014/main" id="{8775D581-8117-4E7C-8A03-F763E5A4A12D}"/>
              </a:ext>
            </a:extLst>
          </p:cNvPr>
          <p:cNvSpPr txBox="1"/>
          <p:nvPr/>
        </p:nvSpPr>
        <p:spPr>
          <a:xfrm>
            <a:off x="5548585" y="3127200"/>
            <a:ext cx="1186543" cy="461665"/>
          </a:xfrm>
          <a:prstGeom prst="rect">
            <a:avLst/>
          </a:prstGeom>
          <a:solidFill>
            <a:schemeClr val="bg1"/>
          </a:solidFill>
          <a:ln>
            <a:solidFill>
              <a:srgbClr val="800000"/>
            </a:solidFill>
          </a:ln>
        </p:spPr>
        <p:txBody>
          <a:bodyPr wrap="none" rtlCol="0">
            <a:spAutoFit/>
          </a:bodyPr>
          <a:lstStyle/>
          <a:p>
            <a:r>
              <a:rPr lang="en-US" altLang="ko-KR" sz="2400" b="1" dirty="0">
                <a:solidFill>
                  <a:srgbClr val="800000"/>
                </a:solidFill>
              </a:rPr>
              <a:t>2. Click</a:t>
            </a:r>
            <a:endParaRPr lang="ko-KR" altLang="en-US" sz="2400" b="1" dirty="0">
              <a:solidFill>
                <a:srgbClr val="800000"/>
              </a:solidFill>
            </a:endParaRPr>
          </a:p>
        </p:txBody>
      </p:sp>
      <p:sp>
        <p:nvSpPr>
          <p:cNvPr id="12" name="직사각형 11">
            <a:extLst>
              <a:ext uri="{FF2B5EF4-FFF2-40B4-BE49-F238E27FC236}">
                <a16:creationId xmlns:a16="http://schemas.microsoft.com/office/drawing/2014/main" id="{2E9AF877-6A06-46ED-A8E7-2E52E69D495B}"/>
              </a:ext>
            </a:extLst>
          </p:cNvPr>
          <p:cNvSpPr/>
          <p:nvPr/>
        </p:nvSpPr>
        <p:spPr>
          <a:xfrm>
            <a:off x="5375464" y="4395788"/>
            <a:ext cx="1380935" cy="361708"/>
          </a:xfrm>
          <a:prstGeom prst="rect">
            <a:avLst/>
          </a:prstGeom>
          <a:noFill/>
          <a:ln w="57150">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694A8411-4F43-43F6-A4E6-04245056CF4F}"/>
              </a:ext>
            </a:extLst>
          </p:cNvPr>
          <p:cNvSpPr txBox="1"/>
          <p:nvPr/>
        </p:nvSpPr>
        <p:spPr>
          <a:xfrm>
            <a:off x="6879198" y="4345809"/>
            <a:ext cx="1186543" cy="461665"/>
          </a:xfrm>
          <a:prstGeom prst="rect">
            <a:avLst/>
          </a:prstGeom>
          <a:solidFill>
            <a:schemeClr val="bg1"/>
          </a:solidFill>
          <a:ln>
            <a:solidFill>
              <a:srgbClr val="800000"/>
            </a:solidFill>
          </a:ln>
        </p:spPr>
        <p:txBody>
          <a:bodyPr wrap="none" rtlCol="0">
            <a:spAutoFit/>
          </a:bodyPr>
          <a:lstStyle/>
          <a:p>
            <a:r>
              <a:rPr lang="en-US" altLang="ko-KR" sz="2400" b="1" dirty="0">
                <a:solidFill>
                  <a:srgbClr val="800000"/>
                </a:solidFill>
              </a:rPr>
              <a:t>3. Click</a:t>
            </a:r>
            <a:endParaRPr lang="ko-KR" altLang="en-US" sz="2400" b="1" dirty="0">
              <a:solidFill>
                <a:srgbClr val="800000"/>
              </a:solidFill>
            </a:endParaRPr>
          </a:p>
        </p:txBody>
      </p:sp>
    </p:spTree>
    <p:extLst>
      <p:ext uri="{BB962C8B-B14F-4D97-AF65-F5344CB8AC3E}">
        <p14:creationId xmlns:p14="http://schemas.microsoft.com/office/powerpoint/2010/main" val="35283012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94AFFAD-237A-40DF-BA04-B5AB711AC9FE}"/>
              </a:ext>
            </a:extLst>
          </p:cNvPr>
          <p:cNvSpPr>
            <a:spLocks noGrp="1"/>
          </p:cNvSpPr>
          <p:nvPr>
            <p:ph type="title"/>
          </p:nvPr>
        </p:nvSpPr>
        <p:spPr/>
        <p:txBody>
          <a:bodyPr/>
          <a:lstStyle/>
          <a:p>
            <a:r>
              <a:rPr lang="en-US" altLang="ko-KR" dirty="0"/>
              <a:t>Setting: SSH</a:t>
            </a:r>
            <a:endParaRPr lang="ko-KR" altLang="en-US" dirty="0"/>
          </a:p>
        </p:txBody>
      </p:sp>
      <p:sp>
        <p:nvSpPr>
          <p:cNvPr id="4" name="바닥글 개체 틀 3">
            <a:extLst>
              <a:ext uri="{FF2B5EF4-FFF2-40B4-BE49-F238E27FC236}">
                <a16:creationId xmlns:a16="http://schemas.microsoft.com/office/drawing/2014/main" id="{F0443DD1-7DC1-49FC-BDCC-6EA120818285}"/>
              </a:ext>
            </a:extLst>
          </p:cNvPr>
          <p:cNvSpPr>
            <a:spLocks noGrp="1"/>
          </p:cNvSpPr>
          <p:nvPr>
            <p:ph type="ftr" sz="quarter" idx="11"/>
          </p:nvPr>
        </p:nvSpPr>
        <p:spPr/>
        <p:txBody>
          <a:bodyPr/>
          <a:lstStyle/>
          <a:p>
            <a:r>
              <a:rPr lang="en-US" altLang="ko-KR"/>
              <a:t>Distributed and Cloud Computing Lab.</a:t>
            </a:r>
            <a:endParaRPr lang="ko-KR" altLang="en-US" dirty="0"/>
          </a:p>
        </p:txBody>
      </p:sp>
      <p:sp>
        <p:nvSpPr>
          <p:cNvPr id="5" name="슬라이드 번호 개체 틀 4">
            <a:extLst>
              <a:ext uri="{FF2B5EF4-FFF2-40B4-BE49-F238E27FC236}">
                <a16:creationId xmlns:a16="http://schemas.microsoft.com/office/drawing/2014/main" id="{AF76180B-AF33-4303-B299-775119A59E77}"/>
              </a:ext>
            </a:extLst>
          </p:cNvPr>
          <p:cNvSpPr>
            <a:spLocks noGrp="1"/>
          </p:cNvSpPr>
          <p:nvPr>
            <p:ph type="sldNum" sz="quarter" idx="12"/>
          </p:nvPr>
        </p:nvSpPr>
        <p:spPr/>
        <p:txBody>
          <a:bodyPr/>
          <a:lstStyle/>
          <a:p>
            <a:fld id="{9ED3131E-57C5-408A-8D70-3AC90B9579FF}" type="slidenum">
              <a:rPr lang="ko-KR" altLang="en-US" smtClean="0"/>
              <a:t>35</a:t>
            </a:fld>
            <a:endParaRPr lang="ko-KR" altLang="en-US"/>
          </a:p>
        </p:txBody>
      </p:sp>
      <p:pic>
        <p:nvPicPr>
          <p:cNvPr id="15" name="내용 개체 틀 14">
            <a:extLst>
              <a:ext uri="{FF2B5EF4-FFF2-40B4-BE49-F238E27FC236}">
                <a16:creationId xmlns:a16="http://schemas.microsoft.com/office/drawing/2014/main" id="{41D3AFAF-C0AE-4565-8112-73094DF43A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3258" y="1523706"/>
            <a:ext cx="6325483" cy="4220164"/>
          </a:xfrm>
          <a:prstGeom prst="rect">
            <a:avLst/>
          </a:prstGeom>
          <a:ln>
            <a:noFill/>
          </a:ln>
          <a:effectLst>
            <a:outerShdw blurRad="190500" algn="tl" rotWithShape="0">
              <a:srgbClr val="000000">
                <a:alpha val="70000"/>
              </a:srgbClr>
            </a:outerShdw>
          </a:effectLst>
        </p:spPr>
      </p:pic>
      <p:sp>
        <p:nvSpPr>
          <p:cNvPr id="16" name="직사각형 15">
            <a:extLst>
              <a:ext uri="{FF2B5EF4-FFF2-40B4-BE49-F238E27FC236}">
                <a16:creationId xmlns:a16="http://schemas.microsoft.com/office/drawing/2014/main" id="{EC6B472C-1A91-4358-B9A5-D6CBE4A538B0}"/>
              </a:ext>
            </a:extLst>
          </p:cNvPr>
          <p:cNvSpPr/>
          <p:nvPr/>
        </p:nvSpPr>
        <p:spPr>
          <a:xfrm>
            <a:off x="8882062" y="1876425"/>
            <a:ext cx="309563" cy="290513"/>
          </a:xfrm>
          <a:prstGeom prst="rect">
            <a:avLst/>
          </a:prstGeom>
          <a:noFill/>
          <a:ln w="57150">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CC259081-A283-46B9-848D-B3AD9992EF4B}"/>
              </a:ext>
            </a:extLst>
          </p:cNvPr>
          <p:cNvSpPr txBox="1"/>
          <p:nvPr/>
        </p:nvSpPr>
        <p:spPr>
          <a:xfrm>
            <a:off x="9301533" y="1790848"/>
            <a:ext cx="1186543" cy="461665"/>
          </a:xfrm>
          <a:prstGeom prst="rect">
            <a:avLst/>
          </a:prstGeom>
          <a:solidFill>
            <a:schemeClr val="bg1"/>
          </a:solidFill>
          <a:ln>
            <a:solidFill>
              <a:srgbClr val="800000"/>
            </a:solidFill>
          </a:ln>
        </p:spPr>
        <p:txBody>
          <a:bodyPr wrap="none" rtlCol="0">
            <a:spAutoFit/>
          </a:bodyPr>
          <a:lstStyle/>
          <a:p>
            <a:r>
              <a:rPr lang="en-US" altLang="ko-KR" sz="2400" b="1" dirty="0">
                <a:solidFill>
                  <a:srgbClr val="800000"/>
                </a:solidFill>
              </a:rPr>
              <a:t>1. Click</a:t>
            </a:r>
            <a:endParaRPr lang="ko-KR" altLang="en-US" sz="2400" b="1" dirty="0">
              <a:solidFill>
                <a:srgbClr val="800000"/>
              </a:solidFill>
            </a:endParaRPr>
          </a:p>
        </p:txBody>
      </p:sp>
    </p:spTree>
    <p:extLst>
      <p:ext uri="{BB962C8B-B14F-4D97-AF65-F5344CB8AC3E}">
        <p14:creationId xmlns:p14="http://schemas.microsoft.com/office/powerpoint/2010/main" val="19144856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6ED6DD6-5F82-4E8A-9B75-ADE73682FFA7}"/>
              </a:ext>
            </a:extLst>
          </p:cNvPr>
          <p:cNvSpPr>
            <a:spLocks noGrp="1"/>
          </p:cNvSpPr>
          <p:nvPr>
            <p:ph type="title"/>
          </p:nvPr>
        </p:nvSpPr>
        <p:spPr/>
        <p:txBody>
          <a:bodyPr/>
          <a:lstStyle/>
          <a:p>
            <a:r>
              <a:rPr lang="en-US" altLang="ko-KR" dirty="0"/>
              <a:t>Setting: SSH</a:t>
            </a:r>
            <a:endParaRPr lang="ko-KR" altLang="en-US" dirty="0"/>
          </a:p>
        </p:txBody>
      </p:sp>
      <p:pic>
        <p:nvPicPr>
          <p:cNvPr id="7" name="내용 개체 틀 6">
            <a:extLst>
              <a:ext uri="{FF2B5EF4-FFF2-40B4-BE49-F238E27FC236}">
                <a16:creationId xmlns:a16="http://schemas.microsoft.com/office/drawing/2014/main" id="{7F7262A8-80F7-4B5D-AE28-1AD8DD44A3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3258" y="1523706"/>
            <a:ext cx="6325483" cy="4220164"/>
          </a:xfrm>
          <a:prstGeom prst="rect">
            <a:avLst/>
          </a:prstGeom>
          <a:ln>
            <a:noFill/>
          </a:ln>
          <a:effectLst>
            <a:outerShdw blurRad="190500" algn="tl" rotWithShape="0">
              <a:srgbClr val="000000">
                <a:alpha val="70000"/>
              </a:srgbClr>
            </a:outerShdw>
          </a:effectLst>
        </p:spPr>
      </p:pic>
      <p:sp>
        <p:nvSpPr>
          <p:cNvPr id="4" name="바닥글 개체 틀 3">
            <a:extLst>
              <a:ext uri="{FF2B5EF4-FFF2-40B4-BE49-F238E27FC236}">
                <a16:creationId xmlns:a16="http://schemas.microsoft.com/office/drawing/2014/main" id="{06016F8B-082A-4E71-A692-3A06C1F3FC42}"/>
              </a:ext>
            </a:extLst>
          </p:cNvPr>
          <p:cNvSpPr>
            <a:spLocks noGrp="1"/>
          </p:cNvSpPr>
          <p:nvPr>
            <p:ph type="ftr" sz="quarter" idx="11"/>
          </p:nvPr>
        </p:nvSpPr>
        <p:spPr/>
        <p:txBody>
          <a:bodyPr/>
          <a:lstStyle/>
          <a:p>
            <a:r>
              <a:rPr lang="en-US" altLang="ko-KR"/>
              <a:t>Distributed and Cloud Computing Lab.</a:t>
            </a:r>
            <a:endParaRPr lang="ko-KR" altLang="en-US" dirty="0"/>
          </a:p>
        </p:txBody>
      </p:sp>
      <p:sp>
        <p:nvSpPr>
          <p:cNvPr id="5" name="슬라이드 번호 개체 틀 4">
            <a:extLst>
              <a:ext uri="{FF2B5EF4-FFF2-40B4-BE49-F238E27FC236}">
                <a16:creationId xmlns:a16="http://schemas.microsoft.com/office/drawing/2014/main" id="{FCE136CF-E45F-42A9-A66E-22C37D1BDC53}"/>
              </a:ext>
            </a:extLst>
          </p:cNvPr>
          <p:cNvSpPr>
            <a:spLocks noGrp="1"/>
          </p:cNvSpPr>
          <p:nvPr>
            <p:ph type="sldNum" sz="quarter" idx="12"/>
          </p:nvPr>
        </p:nvSpPr>
        <p:spPr/>
        <p:txBody>
          <a:bodyPr/>
          <a:lstStyle/>
          <a:p>
            <a:fld id="{9ED3131E-57C5-408A-8D70-3AC90B9579FF}" type="slidenum">
              <a:rPr lang="ko-KR" altLang="en-US" smtClean="0"/>
              <a:t>36</a:t>
            </a:fld>
            <a:endParaRPr lang="ko-KR" altLang="en-US"/>
          </a:p>
        </p:txBody>
      </p:sp>
      <p:sp>
        <p:nvSpPr>
          <p:cNvPr id="8" name="직사각형 7">
            <a:extLst>
              <a:ext uri="{FF2B5EF4-FFF2-40B4-BE49-F238E27FC236}">
                <a16:creationId xmlns:a16="http://schemas.microsoft.com/office/drawing/2014/main" id="{95A998B6-33D2-4DA2-8C50-317754833D8A}"/>
              </a:ext>
            </a:extLst>
          </p:cNvPr>
          <p:cNvSpPr/>
          <p:nvPr/>
        </p:nvSpPr>
        <p:spPr>
          <a:xfrm>
            <a:off x="6572250" y="1868477"/>
            <a:ext cx="819150" cy="582623"/>
          </a:xfrm>
          <a:prstGeom prst="rect">
            <a:avLst/>
          </a:prstGeom>
          <a:noFill/>
          <a:ln w="57150">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C8B67BF6-C3FC-4030-9257-664A0BF49956}"/>
              </a:ext>
            </a:extLst>
          </p:cNvPr>
          <p:cNvSpPr txBox="1"/>
          <p:nvPr/>
        </p:nvSpPr>
        <p:spPr>
          <a:xfrm>
            <a:off x="3393959" y="2565038"/>
            <a:ext cx="3997441" cy="461665"/>
          </a:xfrm>
          <a:prstGeom prst="rect">
            <a:avLst/>
          </a:prstGeom>
          <a:solidFill>
            <a:schemeClr val="bg1"/>
          </a:solidFill>
          <a:ln>
            <a:solidFill>
              <a:srgbClr val="800000"/>
            </a:solidFill>
          </a:ln>
        </p:spPr>
        <p:txBody>
          <a:bodyPr wrap="none" rtlCol="0">
            <a:spAutoFit/>
          </a:bodyPr>
          <a:lstStyle/>
          <a:p>
            <a:pPr algn="r"/>
            <a:r>
              <a:rPr lang="en-US" altLang="ko-KR" sz="2400" b="1" dirty="0">
                <a:solidFill>
                  <a:srgbClr val="800000"/>
                </a:solidFill>
              </a:rPr>
              <a:t>Host port as what you want</a:t>
            </a:r>
            <a:endParaRPr lang="ko-KR" altLang="en-US" sz="2400" b="1" dirty="0">
              <a:solidFill>
                <a:srgbClr val="800000"/>
              </a:solidFill>
            </a:endParaRPr>
          </a:p>
        </p:txBody>
      </p:sp>
      <p:sp>
        <p:nvSpPr>
          <p:cNvPr id="10" name="직사각형 9">
            <a:extLst>
              <a:ext uri="{FF2B5EF4-FFF2-40B4-BE49-F238E27FC236}">
                <a16:creationId xmlns:a16="http://schemas.microsoft.com/office/drawing/2014/main" id="{8DAF1528-63AE-482B-8BDE-46E391271B8A}"/>
              </a:ext>
            </a:extLst>
          </p:cNvPr>
          <p:cNvSpPr/>
          <p:nvPr/>
        </p:nvSpPr>
        <p:spPr>
          <a:xfrm>
            <a:off x="8140700" y="1868476"/>
            <a:ext cx="819150" cy="582623"/>
          </a:xfrm>
          <a:prstGeom prst="rect">
            <a:avLst/>
          </a:prstGeom>
          <a:noFill/>
          <a:ln w="57150">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a:extLst>
              <a:ext uri="{FF2B5EF4-FFF2-40B4-BE49-F238E27FC236}">
                <a16:creationId xmlns:a16="http://schemas.microsoft.com/office/drawing/2014/main" id="{6ACA06DD-DAEE-4EE0-8AA8-93BCB32F5F4B}"/>
              </a:ext>
            </a:extLst>
          </p:cNvPr>
          <p:cNvSpPr txBox="1"/>
          <p:nvPr/>
        </p:nvSpPr>
        <p:spPr>
          <a:xfrm>
            <a:off x="8140700" y="2549641"/>
            <a:ext cx="2476704" cy="461665"/>
          </a:xfrm>
          <a:prstGeom prst="rect">
            <a:avLst/>
          </a:prstGeom>
          <a:solidFill>
            <a:schemeClr val="bg1"/>
          </a:solidFill>
          <a:ln>
            <a:solidFill>
              <a:srgbClr val="800000"/>
            </a:solidFill>
          </a:ln>
        </p:spPr>
        <p:txBody>
          <a:bodyPr wrap="none" rtlCol="0">
            <a:spAutoFit/>
          </a:bodyPr>
          <a:lstStyle/>
          <a:p>
            <a:r>
              <a:rPr lang="en-US" altLang="ko-KR" sz="2400" b="1" dirty="0">
                <a:solidFill>
                  <a:srgbClr val="800000"/>
                </a:solidFill>
              </a:rPr>
              <a:t>Guest port as 22</a:t>
            </a:r>
            <a:endParaRPr lang="ko-KR" altLang="en-US" sz="2400" b="1" dirty="0">
              <a:solidFill>
                <a:srgbClr val="800000"/>
              </a:solidFill>
            </a:endParaRPr>
          </a:p>
        </p:txBody>
      </p:sp>
      <p:sp>
        <p:nvSpPr>
          <p:cNvPr id="12" name="직사각형 11">
            <a:extLst>
              <a:ext uri="{FF2B5EF4-FFF2-40B4-BE49-F238E27FC236}">
                <a16:creationId xmlns:a16="http://schemas.microsoft.com/office/drawing/2014/main" id="{16D4240D-8F06-4406-B2FF-F185FCD6ED05}"/>
              </a:ext>
            </a:extLst>
          </p:cNvPr>
          <p:cNvSpPr/>
          <p:nvPr/>
        </p:nvSpPr>
        <p:spPr>
          <a:xfrm>
            <a:off x="7613650" y="5367338"/>
            <a:ext cx="819150" cy="307181"/>
          </a:xfrm>
          <a:prstGeom prst="rect">
            <a:avLst/>
          </a:prstGeom>
          <a:noFill/>
          <a:ln w="57150">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20C286FB-153C-45B3-B0E0-C707C6613137}"/>
              </a:ext>
            </a:extLst>
          </p:cNvPr>
          <p:cNvSpPr txBox="1"/>
          <p:nvPr/>
        </p:nvSpPr>
        <p:spPr>
          <a:xfrm>
            <a:off x="8504237" y="5290095"/>
            <a:ext cx="846707" cy="461665"/>
          </a:xfrm>
          <a:prstGeom prst="rect">
            <a:avLst/>
          </a:prstGeom>
          <a:solidFill>
            <a:schemeClr val="bg1"/>
          </a:solidFill>
          <a:ln>
            <a:solidFill>
              <a:srgbClr val="800000"/>
            </a:solidFill>
          </a:ln>
        </p:spPr>
        <p:txBody>
          <a:bodyPr wrap="none" rtlCol="0">
            <a:spAutoFit/>
          </a:bodyPr>
          <a:lstStyle/>
          <a:p>
            <a:r>
              <a:rPr lang="en-US" altLang="ko-KR" sz="2400" b="1" dirty="0">
                <a:solidFill>
                  <a:srgbClr val="800000"/>
                </a:solidFill>
              </a:rPr>
              <a:t>Click</a:t>
            </a:r>
            <a:endParaRPr lang="ko-KR" altLang="en-US" sz="2400" b="1" dirty="0">
              <a:solidFill>
                <a:srgbClr val="800000"/>
              </a:solidFill>
            </a:endParaRPr>
          </a:p>
        </p:txBody>
      </p:sp>
    </p:spTree>
    <p:extLst>
      <p:ext uri="{BB962C8B-B14F-4D97-AF65-F5344CB8AC3E}">
        <p14:creationId xmlns:p14="http://schemas.microsoft.com/office/powerpoint/2010/main" val="31426537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EAE4DBA-77C3-4853-9E57-480BF4F6B01B}"/>
              </a:ext>
            </a:extLst>
          </p:cNvPr>
          <p:cNvSpPr>
            <a:spLocks noGrp="1"/>
          </p:cNvSpPr>
          <p:nvPr>
            <p:ph type="title"/>
          </p:nvPr>
        </p:nvSpPr>
        <p:spPr/>
        <p:txBody>
          <a:bodyPr/>
          <a:lstStyle/>
          <a:p>
            <a:r>
              <a:rPr lang="en-US" altLang="ko-KR" dirty="0"/>
              <a:t>Setting: SSH</a:t>
            </a:r>
            <a:endParaRPr lang="ko-KR" altLang="en-US" dirty="0"/>
          </a:p>
        </p:txBody>
      </p:sp>
      <p:sp>
        <p:nvSpPr>
          <p:cNvPr id="3" name="내용 개체 틀 2">
            <a:extLst>
              <a:ext uri="{FF2B5EF4-FFF2-40B4-BE49-F238E27FC236}">
                <a16:creationId xmlns:a16="http://schemas.microsoft.com/office/drawing/2014/main" id="{8EB88B0D-4F14-49A4-B17F-020246F60217}"/>
              </a:ext>
            </a:extLst>
          </p:cNvPr>
          <p:cNvSpPr>
            <a:spLocks noGrp="1"/>
          </p:cNvSpPr>
          <p:nvPr>
            <p:ph idx="1"/>
          </p:nvPr>
        </p:nvSpPr>
        <p:spPr/>
        <p:txBody>
          <a:bodyPr>
            <a:normAutofit/>
          </a:bodyPr>
          <a:lstStyle/>
          <a:p>
            <a:pPr marL="0" indent="0">
              <a:buNone/>
            </a:pPr>
            <a:r>
              <a:rPr lang="en-US" altLang="ko-KR" b="1" dirty="0"/>
              <a:t>Open cmd.exe</a:t>
            </a:r>
            <a:r>
              <a:rPr lang="ko-KR" altLang="en-US" b="1" dirty="0"/>
              <a:t> </a:t>
            </a:r>
            <a:r>
              <a:rPr lang="en-US" altLang="ko-KR" b="1" dirty="0"/>
              <a:t>or</a:t>
            </a:r>
            <a:r>
              <a:rPr lang="ko-KR" altLang="en-US" b="1" dirty="0"/>
              <a:t> </a:t>
            </a:r>
            <a:r>
              <a:rPr lang="en-US" altLang="ko-KR" b="1" dirty="0"/>
              <a:t>use PowerShell</a:t>
            </a:r>
          </a:p>
          <a:p>
            <a:pPr marL="0" indent="0">
              <a:buNone/>
            </a:pPr>
            <a:r>
              <a:rPr lang="en-US" altLang="ko-KR" b="1" dirty="0">
                <a:solidFill>
                  <a:srgbClr val="800000"/>
                </a:solidFill>
              </a:rPr>
              <a:t># </a:t>
            </a:r>
            <a:r>
              <a:rPr lang="en-US" altLang="ko-KR" b="1" dirty="0" err="1">
                <a:solidFill>
                  <a:srgbClr val="800000"/>
                </a:solidFill>
              </a:rPr>
              <a:t>ssh</a:t>
            </a:r>
            <a:r>
              <a:rPr lang="ko-KR" altLang="en-US" b="1" dirty="0">
                <a:solidFill>
                  <a:srgbClr val="800000"/>
                </a:solidFill>
              </a:rPr>
              <a:t> </a:t>
            </a:r>
            <a:r>
              <a:rPr lang="en-US" altLang="ko-KR" b="1" dirty="0">
                <a:solidFill>
                  <a:srgbClr val="800000"/>
                </a:solidFill>
              </a:rPr>
              <a:t>k8s@localhost -p 5120</a:t>
            </a:r>
          </a:p>
        </p:txBody>
      </p:sp>
      <p:sp>
        <p:nvSpPr>
          <p:cNvPr id="4" name="바닥글 개체 틀 3">
            <a:extLst>
              <a:ext uri="{FF2B5EF4-FFF2-40B4-BE49-F238E27FC236}">
                <a16:creationId xmlns:a16="http://schemas.microsoft.com/office/drawing/2014/main" id="{AB6E41D5-ADA6-4C75-AA03-21D15DC11217}"/>
              </a:ext>
            </a:extLst>
          </p:cNvPr>
          <p:cNvSpPr>
            <a:spLocks noGrp="1"/>
          </p:cNvSpPr>
          <p:nvPr>
            <p:ph type="ftr" sz="quarter" idx="11"/>
          </p:nvPr>
        </p:nvSpPr>
        <p:spPr/>
        <p:txBody>
          <a:bodyPr/>
          <a:lstStyle/>
          <a:p>
            <a:r>
              <a:rPr lang="en-US" altLang="ko-KR"/>
              <a:t>Distributed and Cloud Computing Lab.</a:t>
            </a:r>
            <a:endParaRPr lang="ko-KR" altLang="en-US" dirty="0"/>
          </a:p>
        </p:txBody>
      </p:sp>
      <p:sp>
        <p:nvSpPr>
          <p:cNvPr id="5" name="슬라이드 번호 개체 틀 4">
            <a:extLst>
              <a:ext uri="{FF2B5EF4-FFF2-40B4-BE49-F238E27FC236}">
                <a16:creationId xmlns:a16="http://schemas.microsoft.com/office/drawing/2014/main" id="{C3907F92-4EDB-4089-8DC8-BD73125FB98E}"/>
              </a:ext>
            </a:extLst>
          </p:cNvPr>
          <p:cNvSpPr>
            <a:spLocks noGrp="1"/>
          </p:cNvSpPr>
          <p:nvPr>
            <p:ph type="sldNum" sz="quarter" idx="12"/>
          </p:nvPr>
        </p:nvSpPr>
        <p:spPr/>
        <p:txBody>
          <a:bodyPr/>
          <a:lstStyle/>
          <a:p>
            <a:fld id="{9ED3131E-57C5-408A-8D70-3AC90B9579FF}" type="slidenum">
              <a:rPr lang="ko-KR" altLang="en-US" smtClean="0"/>
              <a:t>37</a:t>
            </a:fld>
            <a:endParaRPr lang="ko-KR" altLang="en-US"/>
          </a:p>
        </p:txBody>
      </p:sp>
    </p:spTree>
    <p:extLst>
      <p:ext uri="{BB962C8B-B14F-4D97-AF65-F5344CB8AC3E}">
        <p14:creationId xmlns:p14="http://schemas.microsoft.com/office/powerpoint/2010/main" val="4525584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D82749-A3C8-474A-AB75-9DC6F5A4F4B9}"/>
              </a:ext>
            </a:extLst>
          </p:cNvPr>
          <p:cNvSpPr>
            <a:spLocks noGrp="1"/>
          </p:cNvSpPr>
          <p:nvPr>
            <p:ph type="title"/>
          </p:nvPr>
        </p:nvSpPr>
        <p:spPr/>
        <p:txBody>
          <a:bodyPr/>
          <a:lstStyle/>
          <a:p>
            <a:r>
              <a:rPr lang="en-US" altLang="ko-KR" dirty="0"/>
              <a:t>Setting: SSH</a:t>
            </a:r>
            <a:endParaRPr lang="ko-KR" altLang="en-US" dirty="0"/>
          </a:p>
        </p:txBody>
      </p:sp>
      <p:pic>
        <p:nvPicPr>
          <p:cNvPr id="8" name="내용 개체 틀 7" descr="스크린샷이(가) 표시된 사진&#10;&#10;매우 높은 신뢰도로 생성된 설명">
            <a:extLst>
              <a:ext uri="{FF2B5EF4-FFF2-40B4-BE49-F238E27FC236}">
                <a16:creationId xmlns:a16="http://schemas.microsoft.com/office/drawing/2014/main" id="{9B59FF52-0B03-496F-B757-E5D0BBF05B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6889" y="1488876"/>
            <a:ext cx="7678222" cy="3324689"/>
          </a:xfrm>
          <a:prstGeom prst="rect">
            <a:avLst/>
          </a:prstGeom>
        </p:spPr>
      </p:pic>
      <p:sp>
        <p:nvSpPr>
          <p:cNvPr id="4" name="바닥글 개체 틀 3">
            <a:extLst>
              <a:ext uri="{FF2B5EF4-FFF2-40B4-BE49-F238E27FC236}">
                <a16:creationId xmlns:a16="http://schemas.microsoft.com/office/drawing/2014/main" id="{818F4A81-AE2D-4D96-BAF2-F67D5C2A4639}"/>
              </a:ext>
            </a:extLst>
          </p:cNvPr>
          <p:cNvSpPr>
            <a:spLocks noGrp="1"/>
          </p:cNvSpPr>
          <p:nvPr>
            <p:ph type="ftr" sz="quarter" idx="11"/>
          </p:nvPr>
        </p:nvSpPr>
        <p:spPr/>
        <p:txBody>
          <a:bodyPr/>
          <a:lstStyle/>
          <a:p>
            <a:r>
              <a:rPr lang="en-US" altLang="ko-KR"/>
              <a:t>Distributed and Cloud Computing Lab.</a:t>
            </a:r>
            <a:endParaRPr lang="ko-KR" altLang="en-US" dirty="0"/>
          </a:p>
        </p:txBody>
      </p:sp>
      <p:sp>
        <p:nvSpPr>
          <p:cNvPr id="5" name="슬라이드 번호 개체 틀 4">
            <a:extLst>
              <a:ext uri="{FF2B5EF4-FFF2-40B4-BE49-F238E27FC236}">
                <a16:creationId xmlns:a16="http://schemas.microsoft.com/office/drawing/2014/main" id="{30B754AA-C619-4DAB-B42D-B548233E3CEE}"/>
              </a:ext>
            </a:extLst>
          </p:cNvPr>
          <p:cNvSpPr>
            <a:spLocks noGrp="1"/>
          </p:cNvSpPr>
          <p:nvPr>
            <p:ph type="sldNum" sz="quarter" idx="12"/>
          </p:nvPr>
        </p:nvSpPr>
        <p:spPr/>
        <p:txBody>
          <a:bodyPr/>
          <a:lstStyle/>
          <a:p>
            <a:fld id="{9ED3131E-57C5-408A-8D70-3AC90B9579FF}" type="slidenum">
              <a:rPr lang="ko-KR" altLang="en-US" smtClean="0"/>
              <a:t>38</a:t>
            </a:fld>
            <a:endParaRPr lang="ko-KR" altLang="en-US"/>
          </a:p>
        </p:txBody>
      </p:sp>
      <p:sp>
        <p:nvSpPr>
          <p:cNvPr id="6" name="직사각형 5">
            <a:extLst>
              <a:ext uri="{FF2B5EF4-FFF2-40B4-BE49-F238E27FC236}">
                <a16:creationId xmlns:a16="http://schemas.microsoft.com/office/drawing/2014/main" id="{857048D5-EA67-4E00-A162-41209A96D476}"/>
              </a:ext>
            </a:extLst>
          </p:cNvPr>
          <p:cNvSpPr/>
          <p:nvPr/>
        </p:nvSpPr>
        <p:spPr>
          <a:xfrm>
            <a:off x="4172989" y="5868000"/>
            <a:ext cx="7180811" cy="369332"/>
          </a:xfrm>
          <a:prstGeom prst="rect">
            <a:avLst/>
          </a:prstGeom>
        </p:spPr>
        <p:txBody>
          <a:bodyPr wrap="square">
            <a:spAutoFit/>
          </a:bodyPr>
          <a:lstStyle/>
          <a:p>
            <a:r>
              <a:rPr lang="ko-KR" altLang="en-US" dirty="0">
                <a:hlinkClick r:id="rId3"/>
              </a:rPr>
              <a:t>https://www.chiark.greenend.org.uk/~sgtatham/putty/latest.html</a:t>
            </a:r>
            <a:r>
              <a:rPr lang="ko-KR" altLang="en-US" dirty="0"/>
              <a:t> </a:t>
            </a:r>
          </a:p>
        </p:txBody>
      </p:sp>
    </p:spTree>
    <p:extLst>
      <p:ext uri="{BB962C8B-B14F-4D97-AF65-F5344CB8AC3E}">
        <p14:creationId xmlns:p14="http://schemas.microsoft.com/office/powerpoint/2010/main" val="34465099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991E19E-1132-43FE-81E9-4D4ED3C1E829}"/>
              </a:ext>
            </a:extLst>
          </p:cNvPr>
          <p:cNvSpPr>
            <a:spLocks noGrp="1"/>
          </p:cNvSpPr>
          <p:nvPr>
            <p:ph type="title"/>
          </p:nvPr>
        </p:nvSpPr>
        <p:spPr/>
        <p:txBody>
          <a:bodyPr/>
          <a:lstStyle/>
          <a:p>
            <a:r>
              <a:rPr lang="en-US" altLang="ko-KR" dirty="0"/>
              <a:t>Setting: SSH</a:t>
            </a:r>
            <a:endParaRPr lang="ko-KR" altLang="en-US" dirty="0"/>
          </a:p>
        </p:txBody>
      </p:sp>
      <p:sp>
        <p:nvSpPr>
          <p:cNvPr id="4" name="바닥글 개체 틀 3">
            <a:extLst>
              <a:ext uri="{FF2B5EF4-FFF2-40B4-BE49-F238E27FC236}">
                <a16:creationId xmlns:a16="http://schemas.microsoft.com/office/drawing/2014/main" id="{3DDD3691-ACF4-4098-B262-E4ADADB1BAD8}"/>
              </a:ext>
            </a:extLst>
          </p:cNvPr>
          <p:cNvSpPr>
            <a:spLocks noGrp="1"/>
          </p:cNvSpPr>
          <p:nvPr>
            <p:ph type="ftr" sz="quarter" idx="11"/>
          </p:nvPr>
        </p:nvSpPr>
        <p:spPr>
          <a:xfrm>
            <a:off x="838200" y="6356350"/>
            <a:ext cx="4114800" cy="365125"/>
          </a:xfrm>
        </p:spPr>
        <p:txBody>
          <a:bodyPr/>
          <a:lstStyle/>
          <a:p>
            <a:r>
              <a:rPr lang="en-US" altLang="ko-KR"/>
              <a:t>Distributed and Cloud Computing Lab.</a:t>
            </a:r>
            <a:endParaRPr lang="ko-KR" altLang="en-US" dirty="0"/>
          </a:p>
        </p:txBody>
      </p:sp>
      <p:sp>
        <p:nvSpPr>
          <p:cNvPr id="5" name="슬라이드 번호 개체 틀 4">
            <a:extLst>
              <a:ext uri="{FF2B5EF4-FFF2-40B4-BE49-F238E27FC236}">
                <a16:creationId xmlns:a16="http://schemas.microsoft.com/office/drawing/2014/main" id="{8DAE03C0-7FDF-4C74-A27B-A6B84994F107}"/>
              </a:ext>
            </a:extLst>
          </p:cNvPr>
          <p:cNvSpPr>
            <a:spLocks noGrp="1"/>
          </p:cNvSpPr>
          <p:nvPr>
            <p:ph type="sldNum" sz="quarter" idx="12"/>
          </p:nvPr>
        </p:nvSpPr>
        <p:spPr>
          <a:xfrm>
            <a:off x="8610600" y="6356350"/>
            <a:ext cx="2743200" cy="365125"/>
          </a:xfrm>
        </p:spPr>
        <p:txBody>
          <a:bodyPr/>
          <a:lstStyle/>
          <a:p>
            <a:fld id="{9ED3131E-57C5-408A-8D70-3AC90B9579FF}" type="slidenum">
              <a:rPr lang="ko-KR" altLang="en-US" smtClean="0"/>
              <a:t>39</a:t>
            </a:fld>
            <a:endParaRPr lang="ko-KR" altLang="en-US"/>
          </a:p>
        </p:txBody>
      </p:sp>
      <p:pic>
        <p:nvPicPr>
          <p:cNvPr id="11" name="내용 개체 틀 10">
            <a:extLst>
              <a:ext uri="{FF2B5EF4-FFF2-40B4-BE49-F238E27FC236}">
                <a16:creationId xmlns:a16="http://schemas.microsoft.com/office/drawing/2014/main" id="{FE91E02B-AE6B-4B09-8FE1-4FD9B53FFF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3049" y="1323681"/>
            <a:ext cx="4305901" cy="421063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89633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020590B-383A-40E0-959B-5ACFEA9E97AC}"/>
              </a:ext>
            </a:extLst>
          </p:cNvPr>
          <p:cNvSpPr>
            <a:spLocks noGrp="1"/>
          </p:cNvSpPr>
          <p:nvPr>
            <p:ph type="title"/>
          </p:nvPr>
        </p:nvSpPr>
        <p:spPr/>
        <p:txBody>
          <a:bodyPr>
            <a:normAutofit/>
          </a:bodyPr>
          <a:lstStyle/>
          <a:p>
            <a:r>
              <a:rPr lang="en-US" altLang="ko-KR" dirty="0"/>
              <a:t>Container – Where is my data?</a:t>
            </a:r>
            <a:endParaRPr lang="ko-KR" altLang="en-US" dirty="0"/>
          </a:p>
        </p:txBody>
      </p:sp>
      <p:sp>
        <p:nvSpPr>
          <p:cNvPr id="4" name="바닥글 개체 틀 3">
            <a:extLst>
              <a:ext uri="{FF2B5EF4-FFF2-40B4-BE49-F238E27FC236}">
                <a16:creationId xmlns:a16="http://schemas.microsoft.com/office/drawing/2014/main" id="{424FA103-3B77-4E3F-8D1B-5866591F7D4B}"/>
              </a:ext>
            </a:extLst>
          </p:cNvPr>
          <p:cNvSpPr>
            <a:spLocks noGrp="1"/>
          </p:cNvSpPr>
          <p:nvPr>
            <p:ph type="ftr" sz="quarter" idx="11"/>
          </p:nvPr>
        </p:nvSpPr>
        <p:spPr/>
        <p:txBody>
          <a:bodyPr/>
          <a:lstStyle/>
          <a:p>
            <a:r>
              <a:rPr lang="en-US" altLang="ko-KR"/>
              <a:t>Distributed and Cloud Computing Lab.</a:t>
            </a:r>
            <a:endParaRPr lang="ko-KR" altLang="en-US" dirty="0"/>
          </a:p>
        </p:txBody>
      </p:sp>
      <p:sp>
        <p:nvSpPr>
          <p:cNvPr id="5" name="슬라이드 번호 개체 틀 4">
            <a:extLst>
              <a:ext uri="{FF2B5EF4-FFF2-40B4-BE49-F238E27FC236}">
                <a16:creationId xmlns:a16="http://schemas.microsoft.com/office/drawing/2014/main" id="{3C6A839A-1937-43E6-9975-39BDD68A6CF2}"/>
              </a:ext>
            </a:extLst>
          </p:cNvPr>
          <p:cNvSpPr>
            <a:spLocks noGrp="1"/>
          </p:cNvSpPr>
          <p:nvPr>
            <p:ph type="sldNum" sz="quarter" idx="12"/>
          </p:nvPr>
        </p:nvSpPr>
        <p:spPr/>
        <p:txBody>
          <a:bodyPr/>
          <a:lstStyle/>
          <a:p>
            <a:fld id="{9ED3131E-57C5-408A-8D70-3AC90B9579FF}" type="slidenum">
              <a:rPr lang="ko-KR" altLang="en-US" smtClean="0"/>
              <a:t>4</a:t>
            </a:fld>
            <a:endParaRPr lang="ko-KR" altLang="en-US"/>
          </a:p>
        </p:txBody>
      </p:sp>
      <p:sp>
        <p:nvSpPr>
          <p:cNvPr id="8" name="TextBox 7">
            <a:extLst>
              <a:ext uri="{FF2B5EF4-FFF2-40B4-BE49-F238E27FC236}">
                <a16:creationId xmlns:a16="http://schemas.microsoft.com/office/drawing/2014/main" id="{2B02761C-43B0-4DCD-9942-3E9FE451FF6D}"/>
              </a:ext>
            </a:extLst>
          </p:cNvPr>
          <p:cNvSpPr txBox="1"/>
          <p:nvPr/>
        </p:nvSpPr>
        <p:spPr>
          <a:xfrm>
            <a:off x="1177044" y="4498517"/>
            <a:ext cx="9837950" cy="1077218"/>
          </a:xfrm>
          <a:prstGeom prst="rect">
            <a:avLst/>
          </a:prstGeom>
          <a:noFill/>
        </p:spPr>
        <p:txBody>
          <a:bodyPr wrap="none" rtlCol="0">
            <a:spAutoFit/>
          </a:bodyPr>
          <a:lstStyle/>
          <a:p>
            <a:pPr algn="ctr"/>
            <a:r>
              <a:rPr lang="en-US" altLang="ko-KR" sz="3200" b="1" dirty="0"/>
              <a:t>Probably stored in the DBMS (in another container).</a:t>
            </a:r>
          </a:p>
          <a:p>
            <a:pPr algn="ctr"/>
            <a:r>
              <a:rPr lang="en-US" altLang="ko-KR" sz="3200" b="1" dirty="0"/>
              <a:t>But I mean, where is it stored on host File System?</a:t>
            </a:r>
            <a:endParaRPr lang="ko-KR" altLang="en-US" sz="3200" b="1" dirty="0"/>
          </a:p>
        </p:txBody>
      </p:sp>
      <p:pic>
        <p:nvPicPr>
          <p:cNvPr id="14" name="내용 개체 틀 13">
            <a:extLst>
              <a:ext uri="{FF2B5EF4-FFF2-40B4-BE49-F238E27FC236}">
                <a16:creationId xmlns:a16="http://schemas.microsoft.com/office/drawing/2014/main" id="{744D0215-5037-4D51-BF7D-E909B7AD6AF3}"/>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24751" y="1487978"/>
            <a:ext cx="4742498" cy="2445350"/>
          </a:xfrm>
        </p:spPr>
      </p:pic>
    </p:spTree>
    <p:extLst>
      <p:ext uri="{BB962C8B-B14F-4D97-AF65-F5344CB8AC3E}">
        <p14:creationId xmlns:p14="http://schemas.microsoft.com/office/powerpoint/2010/main" val="11335608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내용 개체 틀 14" descr="스크린샷이(가) 표시된 사진&#10;&#10;매우 높은 신뢰도로 생성된 설명">
            <a:extLst>
              <a:ext uri="{FF2B5EF4-FFF2-40B4-BE49-F238E27FC236}">
                <a16:creationId xmlns:a16="http://schemas.microsoft.com/office/drawing/2014/main" id="{E1086FC1-3DE6-4222-81D3-65A5DF535F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3619" y="1322284"/>
            <a:ext cx="4304762" cy="4209524"/>
          </a:xfrm>
          <a:prstGeom prst="rect">
            <a:avLst/>
          </a:prstGeom>
          <a:ln>
            <a:noFill/>
          </a:ln>
          <a:effectLst>
            <a:outerShdw blurRad="190500" algn="tl" rotWithShape="0">
              <a:srgbClr val="000000">
                <a:alpha val="70000"/>
              </a:srgbClr>
            </a:outerShdw>
          </a:effectLst>
        </p:spPr>
      </p:pic>
      <p:sp>
        <p:nvSpPr>
          <p:cNvPr id="2" name="제목 1">
            <a:extLst>
              <a:ext uri="{FF2B5EF4-FFF2-40B4-BE49-F238E27FC236}">
                <a16:creationId xmlns:a16="http://schemas.microsoft.com/office/drawing/2014/main" id="{C00CA4FC-EF3A-414D-869A-A453D41B9E7A}"/>
              </a:ext>
            </a:extLst>
          </p:cNvPr>
          <p:cNvSpPr>
            <a:spLocks noGrp="1"/>
          </p:cNvSpPr>
          <p:nvPr>
            <p:ph type="title"/>
          </p:nvPr>
        </p:nvSpPr>
        <p:spPr/>
        <p:txBody>
          <a:bodyPr/>
          <a:lstStyle/>
          <a:p>
            <a:r>
              <a:rPr lang="en-US" altLang="ko-KR" dirty="0"/>
              <a:t>Setting: SSH</a:t>
            </a:r>
            <a:endParaRPr lang="ko-KR" altLang="en-US" dirty="0"/>
          </a:p>
        </p:txBody>
      </p:sp>
      <p:sp>
        <p:nvSpPr>
          <p:cNvPr id="4" name="바닥글 개체 틀 3">
            <a:extLst>
              <a:ext uri="{FF2B5EF4-FFF2-40B4-BE49-F238E27FC236}">
                <a16:creationId xmlns:a16="http://schemas.microsoft.com/office/drawing/2014/main" id="{EA7B9DC4-5948-4172-823C-B5879C5430EC}"/>
              </a:ext>
            </a:extLst>
          </p:cNvPr>
          <p:cNvSpPr>
            <a:spLocks noGrp="1"/>
          </p:cNvSpPr>
          <p:nvPr>
            <p:ph type="ftr" sz="quarter" idx="11"/>
          </p:nvPr>
        </p:nvSpPr>
        <p:spPr/>
        <p:txBody>
          <a:bodyPr/>
          <a:lstStyle/>
          <a:p>
            <a:r>
              <a:rPr lang="en-US" altLang="ko-KR"/>
              <a:t>Distributed and Cloud Computing Lab.</a:t>
            </a:r>
            <a:endParaRPr lang="ko-KR" altLang="en-US" dirty="0"/>
          </a:p>
        </p:txBody>
      </p:sp>
      <p:sp>
        <p:nvSpPr>
          <p:cNvPr id="5" name="슬라이드 번호 개체 틀 4">
            <a:extLst>
              <a:ext uri="{FF2B5EF4-FFF2-40B4-BE49-F238E27FC236}">
                <a16:creationId xmlns:a16="http://schemas.microsoft.com/office/drawing/2014/main" id="{8B3EEEC2-4A60-4DD2-BAA6-B0EED25D9DAD}"/>
              </a:ext>
            </a:extLst>
          </p:cNvPr>
          <p:cNvSpPr>
            <a:spLocks noGrp="1"/>
          </p:cNvSpPr>
          <p:nvPr>
            <p:ph type="sldNum" sz="quarter" idx="12"/>
          </p:nvPr>
        </p:nvSpPr>
        <p:spPr/>
        <p:txBody>
          <a:bodyPr/>
          <a:lstStyle/>
          <a:p>
            <a:fld id="{9ED3131E-57C5-408A-8D70-3AC90B9579FF}" type="slidenum">
              <a:rPr lang="ko-KR" altLang="en-US" smtClean="0"/>
              <a:t>40</a:t>
            </a:fld>
            <a:endParaRPr lang="ko-KR" altLang="en-US"/>
          </a:p>
        </p:txBody>
      </p:sp>
      <p:sp>
        <p:nvSpPr>
          <p:cNvPr id="8" name="직사각형 7">
            <a:extLst>
              <a:ext uri="{FF2B5EF4-FFF2-40B4-BE49-F238E27FC236}">
                <a16:creationId xmlns:a16="http://schemas.microsoft.com/office/drawing/2014/main" id="{210FF4CD-58AB-4629-A5FE-AB143786484B}"/>
              </a:ext>
            </a:extLst>
          </p:cNvPr>
          <p:cNvSpPr/>
          <p:nvPr/>
        </p:nvSpPr>
        <p:spPr>
          <a:xfrm>
            <a:off x="5465600" y="2200852"/>
            <a:ext cx="2649700" cy="428047"/>
          </a:xfrm>
          <a:prstGeom prst="rect">
            <a:avLst/>
          </a:prstGeom>
          <a:noFill/>
          <a:ln w="57150">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1BD011BD-92E9-4C2D-B621-C519A5E80251}"/>
              </a:ext>
            </a:extLst>
          </p:cNvPr>
          <p:cNvSpPr txBox="1"/>
          <p:nvPr/>
        </p:nvSpPr>
        <p:spPr>
          <a:xfrm>
            <a:off x="5442740" y="2730377"/>
            <a:ext cx="4318555" cy="461665"/>
          </a:xfrm>
          <a:prstGeom prst="rect">
            <a:avLst/>
          </a:prstGeom>
          <a:solidFill>
            <a:schemeClr val="bg1"/>
          </a:solidFill>
          <a:ln>
            <a:solidFill>
              <a:srgbClr val="800000"/>
            </a:solidFill>
          </a:ln>
        </p:spPr>
        <p:txBody>
          <a:bodyPr wrap="none" rtlCol="0">
            <a:spAutoFit/>
          </a:bodyPr>
          <a:lstStyle/>
          <a:p>
            <a:pPr marL="457200" indent="-457200">
              <a:buFont typeface="+mj-lt"/>
              <a:buAutoNum type="arabicPeriod"/>
            </a:pPr>
            <a:r>
              <a:rPr lang="en-US" altLang="ko-KR" sz="2400" b="1" dirty="0">
                <a:solidFill>
                  <a:srgbClr val="800000"/>
                </a:solidFill>
              </a:rPr>
              <a:t>Insert Host Name and Port</a:t>
            </a:r>
            <a:endParaRPr lang="ko-KR" altLang="en-US" sz="2400" b="1" dirty="0">
              <a:solidFill>
                <a:srgbClr val="800000"/>
              </a:solidFill>
            </a:endParaRPr>
          </a:p>
        </p:txBody>
      </p:sp>
      <p:sp>
        <p:nvSpPr>
          <p:cNvPr id="16" name="직사각형 15">
            <a:extLst>
              <a:ext uri="{FF2B5EF4-FFF2-40B4-BE49-F238E27FC236}">
                <a16:creationId xmlns:a16="http://schemas.microsoft.com/office/drawing/2014/main" id="{E1E2149D-36B4-440F-BBAD-7C6F5F9540E6}"/>
              </a:ext>
            </a:extLst>
          </p:cNvPr>
          <p:cNvSpPr/>
          <p:nvPr/>
        </p:nvSpPr>
        <p:spPr>
          <a:xfrm>
            <a:off x="6484222" y="5186723"/>
            <a:ext cx="875428" cy="346118"/>
          </a:xfrm>
          <a:prstGeom prst="rect">
            <a:avLst/>
          </a:prstGeom>
          <a:noFill/>
          <a:ln w="57150">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0183A3BE-8C34-41CB-9480-F44F9806DD51}"/>
              </a:ext>
            </a:extLst>
          </p:cNvPr>
          <p:cNvSpPr txBox="1"/>
          <p:nvPr/>
        </p:nvSpPr>
        <p:spPr>
          <a:xfrm>
            <a:off x="5196071" y="5128949"/>
            <a:ext cx="1186543" cy="461665"/>
          </a:xfrm>
          <a:prstGeom prst="rect">
            <a:avLst/>
          </a:prstGeom>
          <a:solidFill>
            <a:schemeClr val="bg1"/>
          </a:solidFill>
          <a:ln>
            <a:solidFill>
              <a:srgbClr val="800000"/>
            </a:solidFill>
          </a:ln>
        </p:spPr>
        <p:txBody>
          <a:bodyPr wrap="none" rtlCol="0">
            <a:spAutoFit/>
          </a:bodyPr>
          <a:lstStyle/>
          <a:p>
            <a:pPr algn="r"/>
            <a:r>
              <a:rPr lang="en-US" altLang="ko-KR" sz="2400" b="1" dirty="0">
                <a:solidFill>
                  <a:srgbClr val="800000"/>
                </a:solidFill>
              </a:rPr>
              <a:t>2. Click</a:t>
            </a:r>
            <a:endParaRPr lang="ko-KR" altLang="en-US" sz="2400" b="1" dirty="0">
              <a:solidFill>
                <a:srgbClr val="800000"/>
              </a:solidFill>
            </a:endParaRPr>
          </a:p>
        </p:txBody>
      </p:sp>
    </p:spTree>
    <p:extLst>
      <p:ext uri="{BB962C8B-B14F-4D97-AF65-F5344CB8AC3E}">
        <p14:creationId xmlns:p14="http://schemas.microsoft.com/office/powerpoint/2010/main" val="36826347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05BDD3-9ABE-4271-8FF4-A804CE0883B2}"/>
              </a:ext>
            </a:extLst>
          </p:cNvPr>
          <p:cNvSpPr>
            <a:spLocks noGrp="1"/>
          </p:cNvSpPr>
          <p:nvPr>
            <p:ph type="title"/>
          </p:nvPr>
        </p:nvSpPr>
        <p:spPr/>
        <p:txBody>
          <a:bodyPr/>
          <a:lstStyle/>
          <a:p>
            <a:r>
              <a:rPr lang="en-US" altLang="ko-KR" dirty="0"/>
              <a:t>Setting: SSH</a:t>
            </a:r>
            <a:endParaRPr lang="ko-KR" altLang="en-US" dirty="0"/>
          </a:p>
        </p:txBody>
      </p:sp>
      <p:sp>
        <p:nvSpPr>
          <p:cNvPr id="4" name="바닥글 개체 틀 3">
            <a:extLst>
              <a:ext uri="{FF2B5EF4-FFF2-40B4-BE49-F238E27FC236}">
                <a16:creationId xmlns:a16="http://schemas.microsoft.com/office/drawing/2014/main" id="{3F89B5A3-14B7-4EA9-9559-3FFE3EC927C7}"/>
              </a:ext>
            </a:extLst>
          </p:cNvPr>
          <p:cNvSpPr>
            <a:spLocks noGrp="1"/>
          </p:cNvSpPr>
          <p:nvPr>
            <p:ph type="ftr" sz="quarter" idx="11"/>
          </p:nvPr>
        </p:nvSpPr>
        <p:spPr/>
        <p:txBody>
          <a:bodyPr/>
          <a:lstStyle/>
          <a:p>
            <a:r>
              <a:rPr lang="en-US" altLang="ko-KR"/>
              <a:t>Distributed and Cloud Computing Lab.</a:t>
            </a:r>
            <a:endParaRPr lang="ko-KR" altLang="en-US" dirty="0"/>
          </a:p>
        </p:txBody>
      </p:sp>
      <p:sp>
        <p:nvSpPr>
          <p:cNvPr id="5" name="슬라이드 번호 개체 틀 4">
            <a:extLst>
              <a:ext uri="{FF2B5EF4-FFF2-40B4-BE49-F238E27FC236}">
                <a16:creationId xmlns:a16="http://schemas.microsoft.com/office/drawing/2014/main" id="{7A8D61AA-6146-4842-82FE-A61A28B77813}"/>
              </a:ext>
            </a:extLst>
          </p:cNvPr>
          <p:cNvSpPr>
            <a:spLocks noGrp="1"/>
          </p:cNvSpPr>
          <p:nvPr>
            <p:ph type="sldNum" sz="quarter" idx="12"/>
          </p:nvPr>
        </p:nvSpPr>
        <p:spPr/>
        <p:txBody>
          <a:bodyPr/>
          <a:lstStyle/>
          <a:p>
            <a:fld id="{9ED3131E-57C5-408A-8D70-3AC90B9579FF}" type="slidenum">
              <a:rPr lang="ko-KR" altLang="en-US" smtClean="0"/>
              <a:t>41</a:t>
            </a:fld>
            <a:endParaRPr lang="ko-KR" altLang="en-US"/>
          </a:p>
        </p:txBody>
      </p:sp>
      <p:sp>
        <p:nvSpPr>
          <p:cNvPr id="9" name="내용 개체 틀 8">
            <a:extLst>
              <a:ext uri="{FF2B5EF4-FFF2-40B4-BE49-F238E27FC236}">
                <a16:creationId xmlns:a16="http://schemas.microsoft.com/office/drawing/2014/main" id="{42720C2F-4FE2-4109-AEA5-2F8B0C6E7B23}"/>
              </a:ext>
            </a:extLst>
          </p:cNvPr>
          <p:cNvSpPr>
            <a:spLocks noGrp="1"/>
          </p:cNvSpPr>
          <p:nvPr>
            <p:ph idx="1"/>
          </p:nvPr>
        </p:nvSpPr>
        <p:spPr/>
        <p:txBody>
          <a:bodyPr>
            <a:normAutofit/>
          </a:bodyPr>
          <a:lstStyle/>
          <a:p>
            <a:pPr marL="0" indent="0">
              <a:buNone/>
            </a:pPr>
            <a:r>
              <a:rPr lang="en-US" altLang="ko-KR" dirty="0"/>
              <a:t>k8s@localhost's password:</a:t>
            </a:r>
            <a:r>
              <a:rPr lang="en-US" altLang="ko-KR" b="1" dirty="0">
                <a:solidFill>
                  <a:srgbClr val="800000"/>
                </a:solidFill>
              </a:rPr>
              <a:t>1234</a:t>
            </a:r>
          </a:p>
          <a:p>
            <a:pPr marL="0" indent="0">
              <a:buNone/>
            </a:pPr>
            <a:r>
              <a:rPr lang="en-US" altLang="ko-KR" dirty="0"/>
              <a:t>Welcome to Ubuntu 18.04.1 LTS (GNU/Linux 4.15.0-38-generic x86_64)</a:t>
            </a:r>
          </a:p>
          <a:p>
            <a:pPr marL="0" indent="0">
              <a:buNone/>
            </a:pPr>
            <a:endParaRPr lang="en-US" altLang="ko-KR" dirty="0"/>
          </a:p>
          <a:p>
            <a:pPr marL="0" indent="0">
              <a:buNone/>
            </a:pPr>
            <a:r>
              <a:rPr lang="en-US" altLang="ko-KR" dirty="0"/>
              <a:t>…</a:t>
            </a:r>
          </a:p>
          <a:p>
            <a:pPr marL="0" indent="0">
              <a:buNone/>
            </a:pPr>
            <a:endParaRPr lang="en-US" altLang="ko-KR" dirty="0"/>
          </a:p>
          <a:p>
            <a:pPr marL="0" indent="0">
              <a:buNone/>
            </a:pPr>
            <a:r>
              <a:rPr lang="en-US" altLang="ko-KR" dirty="0"/>
              <a:t>k8s@k8s:~$</a:t>
            </a:r>
          </a:p>
        </p:txBody>
      </p:sp>
    </p:spTree>
    <p:extLst>
      <p:ext uri="{BB962C8B-B14F-4D97-AF65-F5344CB8AC3E}">
        <p14:creationId xmlns:p14="http://schemas.microsoft.com/office/powerpoint/2010/main" val="30736930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5C7CAF6-B05B-4A56-9889-C14E127586BA}"/>
              </a:ext>
            </a:extLst>
          </p:cNvPr>
          <p:cNvSpPr>
            <a:spLocks noGrp="1"/>
          </p:cNvSpPr>
          <p:nvPr>
            <p:ph type="title"/>
          </p:nvPr>
        </p:nvSpPr>
        <p:spPr/>
        <p:txBody>
          <a:bodyPr/>
          <a:lstStyle/>
          <a:p>
            <a:r>
              <a:rPr lang="en-US" altLang="ko-KR" dirty="0"/>
              <a:t>Setting: Clone VM</a:t>
            </a:r>
            <a:endParaRPr lang="ko-KR" altLang="en-US" dirty="0"/>
          </a:p>
        </p:txBody>
      </p:sp>
      <p:sp>
        <p:nvSpPr>
          <p:cNvPr id="4" name="바닥글 개체 틀 3">
            <a:extLst>
              <a:ext uri="{FF2B5EF4-FFF2-40B4-BE49-F238E27FC236}">
                <a16:creationId xmlns:a16="http://schemas.microsoft.com/office/drawing/2014/main" id="{186FBA39-C76E-43E0-9DB4-5826240B37E1}"/>
              </a:ext>
            </a:extLst>
          </p:cNvPr>
          <p:cNvSpPr>
            <a:spLocks noGrp="1"/>
          </p:cNvSpPr>
          <p:nvPr>
            <p:ph type="ftr" sz="quarter" idx="11"/>
          </p:nvPr>
        </p:nvSpPr>
        <p:spPr/>
        <p:txBody>
          <a:bodyPr/>
          <a:lstStyle/>
          <a:p>
            <a:r>
              <a:rPr lang="en-US" altLang="ko-KR"/>
              <a:t>Distributed and Cloud Computing Lab.</a:t>
            </a:r>
            <a:endParaRPr lang="ko-KR" altLang="en-US" dirty="0"/>
          </a:p>
        </p:txBody>
      </p:sp>
      <p:sp>
        <p:nvSpPr>
          <p:cNvPr id="5" name="슬라이드 번호 개체 틀 4">
            <a:extLst>
              <a:ext uri="{FF2B5EF4-FFF2-40B4-BE49-F238E27FC236}">
                <a16:creationId xmlns:a16="http://schemas.microsoft.com/office/drawing/2014/main" id="{8171EA9B-55A8-4746-A068-90EBD7F7E921}"/>
              </a:ext>
            </a:extLst>
          </p:cNvPr>
          <p:cNvSpPr>
            <a:spLocks noGrp="1"/>
          </p:cNvSpPr>
          <p:nvPr>
            <p:ph type="sldNum" sz="quarter" idx="12"/>
          </p:nvPr>
        </p:nvSpPr>
        <p:spPr/>
        <p:txBody>
          <a:bodyPr/>
          <a:lstStyle/>
          <a:p>
            <a:fld id="{9ED3131E-57C5-408A-8D70-3AC90B9579FF}" type="slidenum">
              <a:rPr lang="ko-KR" altLang="en-US" smtClean="0"/>
              <a:t>42</a:t>
            </a:fld>
            <a:endParaRPr lang="ko-KR" altLang="en-US"/>
          </a:p>
        </p:txBody>
      </p:sp>
      <p:pic>
        <p:nvPicPr>
          <p:cNvPr id="11" name="내용 개체 틀 10" descr="스크린샷이(가) 표시된 사진&#10;&#10;매우 높은 신뢰도로 생성된 설명">
            <a:extLst>
              <a:ext uri="{FF2B5EF4-FFF2-40B4-BE49-F238E27FC236}">
                <a16:creationId xmlns:a16="http://schemas.microsoft.com/office/drawing/2014/main" id="{781DAD33-D7E7-4D90-BC43-08F83C9700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1714" y="1267121"/>
            <a:ext cx="6628571" cy="4733333"/>
          </a:xfrm>
          <a:prstGeom prst="rect">
            <a:avLst/>
          </a:prstGeom>
          <a:ln>
            <a:noFill/>
          </a:ln>
          <a:effectLst>
            <a:outerShdw blurRad="190500" algn="tl" rotWithShape="0">
              <a:srgbClr val="000000">
                <a:alpha val="70000"/>
              </a:srgbClr>
            </a:outerShdw>
          </a:effectLst>
        </p:spPr>
      </p:pic>
      <p:sp>
        <p:nvSpPr>
          <p:cNvPr id="12" name="직사각형 11">
            <a:extLst>
              <a:ext uri="{FF2B5EF4-FFF2-40B4-BE49-F238E27FC236}">
                <a16:creationId xmlns:a16="http://schemas.microsoft.com/office/drawing/2014/main" id="{11D278D1-9A45-4DBE-A7DB-BDE11100F7DA}"/>
              </a:ext>
            </a:extLst>
          </p:cNvPr>
          <p:cNvSpPr/>
          <p:nvPr/>
        </p:nvSpPr>
        <p:spPr>
          <a:xfrm>
            <a:off x="3968750" y="2611163"/>
            <a:ext cx="2698750" cy="314917"/>
          </a:xfrm>
          <a:prstGeom prst="rect">
            <a:avLst/>
          </a:prstGeom>
          <a:noFill/>
          <a:ln w="57150">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D82B2E6D-4C67-40AE-B850-81937F8838A3}"/>
              </a:ext>
            </a:extLst>
          </p:cNvPr>
          <p:cNvSpPr txBox="1"/>
          <p:nvPr/>
        </p:nvSpPr>
        <p:spPr>
          <a:xfrm>
            <a:off x="6758171" y="2537788"/>
            <a:ext cx="1186543" cy="461665"/>
          </a:xfrm>
          <a:prstGeom prst="rect">
            <a:avLst/>
          </a:prstGeom>
          <a:solidFill>
            <a:schemeClr val="bg1"/>
          </a:solidFill>
          <a:ln>
            <a:solidFill>
              <a:srgbClr val="800000"/>
            </a:solidFill>
          </a:ln>
        </p:spPr>
        <p:txBody>
          <a:bodyPr wrap="none" rtlCol="0">
            <a:spAutoFit/>
          </a:bodyPr>
          <a:lstStyle/>
          <a:p>
            <a:pPr algn="r"/>
            <a:r>
              <a:rPr lang="en-US" altLang="ko-KR" sz="2400" b="1" dirty="0">
                <a:solidFill>
                  <a:srgbClr val="800000"/>
                </a:solidFill>
              </a:rPr>
              <a:t>2. Click</a:t>
            </a:r>
            <a:endParaRPr lang="ko-KR" altLang="en-US" sz="2400" b="1" dirty="0">
              <a:solidFill>
                <a:srgbClr val="800000"/>
              </a:solidFill>
            </a:endParaRPr>
          </a:p>
        </p:txBody>
      </p:sp>
      <p:sp>
        <p:nvSpPr>
          <p:cNvPr id="14" name="TextBox 13">
            <a:extLst>
              <a:ext uri="{FF2B5EF4-FFF2-40B4-BE49-F238E27FC236}">
                <a16:creationId xmlns:a16="http://schemas.microsoft.com/office/drawing/2014/main" id="{4ADF8E14-C7EC-4F45-811C-14B8E6BBB354}"/>
              </a:ext>
            </a:extLst>
          </p:cNvPr>
          <p:cNvSpPr txBox="1"/>
          <p:nvPr/>
        </p:nvSpPr>
        <p:spPr>
          <a:xfrm>
            <a:off x="6758171" y="1961625"/>
            <a:ext cx="3070905" cy="461665"/>
          </a:xfrm>
          <a:prstGeom prst="rect">
            <a:avLst/>
          </a:prstGeom>
          <a:solidFill>
            <a:schemeClr val="bg1"/>
          </a:solidFill>
          <a:ln>
            <a:solidFill>
              <a:srgbClr val="800000"/>
            </a:solidFill>
          </a:ln>
        </p:spPr>
        <p:txBody>
          <a:bodyPr wrap="none" rtlCol="0">
            <a:spAutoFit/>
          </a:bodyPr>
          <a:lstStyle/>
          <a:p>
            <a:r>
              <a:rPr lang="en-US" altLang="ko-KR" sz="2400" b="1" dirty="0">
                <a:solidFill>
                  <a:srgbClr val="800000"/>
                </a:solidFill>
              </a:rPr>
              <a:t>1. Close SSH and VM</a:t>
            </a:r>
            <a:endParaRPr lang="ko-KR" altLang="en-US" sz="2400" b="1" dirty="0">
              <a:solidFill>
                <a:srgbClr val="800000"/>
              </a:solidFill>
            </a:endParaRPr>
          </a:p>
        </p:txBody>
      </p:sp>
    </p:spTree>
    <p:extLst>
      <p:ext uri="{BB962C8B-B14F-4D97-AF65-F5344CB8AC3E}">
        <p14:creationId xmlns:p14="http://schemas.microsoft.com/office/powerpoint/2010/main" val="14595635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5F0326E-ABE3-4EAC-8651-0F7E1FEB039F}"/>
              </a:ext>
            </a:extLst>
          </p:cNvPr>
          <p:cNvSpPr>
            <a:spLocks noGrp="1"/>
          </p:cNvSpPr>
          <p:nvPr>
            <p:ph type="title"/>
          </p:nvPr>
        </p:nvSpPr>
        <p:spPr/>
        <p:txBody>
          <a:bodyPr/>
          <a:lstStyle/>
          <a:p>
            <a:r>
              <a:rPr lang="en-US" altLang="ko-KR" dirty="0"/>
              <a:t>Setting: Clone VM</a:t>
            </a:r>
            <a:endParaRPr lang="ko-KR" altLang="en-US" dirty="0"/>
          </a:p>
        </p:txBody>
      </p:sp>
      <p:pic>
        <p:nvPicPr>
          <p:cNvPr id="7" name="내용 개체 틀 6" descr="스크린샷이(가) 표시된 사진&#10;&#10;매우 높은 신뢰도로 생성된 설명">
            <a:extLst>
              <a:ext uri="{FF2B5EF4-FFF2-40B4-BE49-F238E27FC236}">
                <a16:creationId xmlns:a16="http://schemas.microsoft.com/office/drawing/2014/main" id="{3D5B0869-C1B2-42E8-87D5-0C88AC2618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4603" y="1489326"/>
            <a:ext cx="3362794" cy="3877216"/>
          </a:xfrm>
          <a:prstGeom prst="rect">
            <a:avLst/>
          </a:prstGeom>
          <a:ln>
            <a:noFill/>
          </a:ln>
          <a:effectLst>
            <a:outerShdw blurRad="190500" algn="tl" rotWithShape="0">
              <a:srgbClr val="000000">
                <a:alpha val="70000"/>
              </a:srgbClr>
            </a:outerShdw>
          </a:effectLst>
        </p:spPr>
      </p:pic>
      <p:sp>
        <p:nvSpPr>
          <p:cNvPr id="4" name="바닥글 개체 틀 3">
            <a:extLst>
              <a:ext uri="{FF2B5EF4-FFF2-40B4-BE49-F238E27FC236}">
                <a16:creationId xmlns:a16="http://schemas.microsoft.com/office/drawing/2014/main" id="{18CF52D0-51C2-40C7-9CF0-84D340B85FD9}"/>
              </a:ext>
            </a:extLst>
          </p:cNvPr>
          <p:cNvSpPr>
            <a:spLocks noGrp="1"/>
          </p:cNvSpPr>
          <p:nvPr>
            <p:ph type="ftr" sz="quarter" idx="11"/>
          </p:nvPr>
        </p:nvSpPr>
        <p:spPr/>
        <p:txBody>
          <a:bodyPr/>
          <a:lstStyle/>
          <a:p>
            <a:r>
              <a:rPr lang="en-US" altLang="ko-KR"/>
              <a:t>Distributed and Cloud Computing Lab.</a:t>
            </a:r>
            <a:endParaRPr lang="ko-KR" altLang="en-US" dirty="0"/>
          </a:p>
        </p:txBody>
      </p:sp>
      <p:sp>
        <p:nvSpPr>
          <p:cNvPr id="5" name="슬라이드 번호 개체 틀 4">
            <a:extLst>
              <a:ext uri="{FF2B5EF4-FFF2-40B4-BE49-F238E27FC236}">
                <a16:creationId xmlns:a16="http://schemas.microsoft.com/office/drawing/2014/main" id="{88BE5CE0-4352-4EC6-BD3D-F9B5E8605898}"/>
              </a:ext>
            </a:extLst>
          </p:cNvPr>
          <p:cNvSpPr>
            <a:spLocks noGrp="1"/>
          </p:cNvSpPr>
          <p:nvPr>
            <p:ph type="sldNum" sz="quarter" idx="12"/>
          </p:nvPr>
        </p:nvSpPr>
        <p:spPr/>
        <p:txBody>
          <a:bodyPr/>
          <a:lstStyle/>
          <a:p>
            <a:fld id="{9ED3131E-57C5-408A-8D70-3AC90B9579FF}" type="slidenum">
              <a:rPr lang="ko-KR" altLang="en-US" smtClean="0"/>
              <a:t>43</a:t>
            </a:fld>
            <a:endParaRPr lang="ko-KR" altLang="en-US"/>
          </a:p>
        </p:txBody>
      </p:sp>
      <p:sp>
        <p:nvSpPr>
          <p:cNvPr id="8" name="직사각형 7">
            <a:extLst>
              <a:ext uri="{FF2B5EF4-FFF2-40B4-BE49-F238E27FC236}">
                <a16:creationId xmlns:a16="http://schemas.microsoft.com/office/drawing/2014/main" id="{C42B5550-BB55-414B-988E-55DB0876DA67}"/>
              </a:ext>
            </a:extLst>
          </p:cNvPr>
          <p:cNvSpPr/>
          <p:nvPr/>
        </p:nvSpPr>
        <p:spPr>
          <a:xfrm>
            <a:off x="4616450" y="2993895"/>
            <a:ext cx="2578100" cy="506687"/>
          </a:xfrm>
          <a:prstGeom prst="rect">
            <a:avLst/>
          </a:prstGeom>
          <a:noFill/>
          <a:ln w="57150">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39436813-9FDA-4F18-827D-B8694CD4E7C9}"/>
              </a:ext>
            </a:extLst>
          </p:cNvPr>
          <p:cNvSpPr txBox="1"/>
          <p:nvPr/>
        </p:nvSpPr>
        <p:spPr>
          <a:xfrm>
            <a:off x="7301144" y="3016405"/>
            <a:ext cx="3417474" cy="461665"/>
          </a:xfrm>
          <a:prstGeom prst="rect">
            <a:avLst/>
          </a:prstGeom>
          <a:solidFill>
            <a:schemeClr val="bg1"/>
          </a:solidFill>
          <a:ln>
            <a:solidFill>
              <a:srgbClr val="800000"/>
            </a:solidFill>
          </a:ln>
        </p:spPr>
        <p:txBody>
          <a:bodyPr wrap="none" rtlCol="0">
            <a:spAutoFit/>
          </a:bodyPr>
          <a:lstStyle/>
          <a:p>
            <a:r>
              <a:rPr lang="en-US" altLang="ko-KR" sz="2400" b="1" dirty="0">
                <a:solidFill>
                  <a:srgbClr val="800000"/>
                </a:solidFill>
              </a:rPr>
              <a:t>1. Set name and check</a:t>
            </a:r>
            <a:endParaRPr lang="ko-KR" altLang="en-US" sz="2400" b="1" dirty="0">
              <a:solidFill>
                <a:srgbClr val="800000"/>
              </a:solidFill>
            </a:endParaRPr>
          </a:p>
        </p:txBody>
      </p:sp>
      <p:sp>
        <p:nvSpPr>
          <p:cNvPr id="10" name="직사각형 9">
            <a:extLst>
              <a:ext uri="{FF2B5EF4-FFF2-40B4-BE49-F238E27FC236}">
                <a16:creationId xmlns:a16="http://schemas.microsoft.com/office/drawing/2014/main" id="{3CB2BC9F-8BC5-4BC5-8F36-825208E78A49}"/>
              </a:ext>
            </a:extLst>
          </p:cNvPr>
          <p:cNvSpPr/>
          <p:nvPr/>
        </p:nvSpPr>
        <p:spPr>
          <a:xfrm>
            <a:off x="6156325" y="5010291"/>
            <a:ext cx="796925" cy="296866"/>
          </a:xfrm>
          <a:prstGeom prst="rect">
            <a:avLst/>
          </a:prstGeom>
          <a:noFill/>
          <a:ln w="57150">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a:extLst>
              <a:ext uri="{FF2B5EF4-FFF2-40B4-BE49-F238E27FC236}">
                <a16:creationId xmlns:a16="http://schemas.microsoft.com/office/drawing/2014/main" id="{F7510209-AD82-49E9-B455-9FABEDF24F47}"/>
              </a:ext>
            </a:extLst>
          </p:cNvPr>
          <p:cNvSpPr txBox="1"/>
          <p:nvPr/>
        </p:nvSpPr>
        <p:spPr>
          <a:xfrm>
            <a:off x="7062846" y="4933972"/>
            <a:ext cx="1186543" cy="461665"/>
          </a:xfrm>
          <a:prstGeom prst="rect">
            <a:avLst/>
          </a:prstGeom>
          <a:solidFill>
            <a:schemeClr val="bg1"/>
          </a:solidFill>
          <a:ln>
            <a:solidFill>
              <a:srgbClr val="800000"/>
            </a:solidFill>
          </a:ln>
        </p:spPr>
        <p:txBody>
          <a:bodyPr wrap="none" rtlCol="0">
            <a:spAutoFit/>
          </a:bodyPr>
          <a:lstStyle/>
          <a:p>
            <a:r>
              <a:rPr lang="en-US" altLang="ko-KR" sz="2400" b="1" dirty="0">
                <a:solidFill>
                  <a:srgbClr val="800000"/>
                </a:solidFill>
              </a:rPr>
              <a:t>2. Click</a:t>
            </a:r>
            <a:endParaRPr lang="ko-KR" altLang="en-US" sz="2400" b="1" dirty="0">
              <a:solidFill>
                <a:srgbClr val="800000"/>
              </a:solidFill>
            </a:endParaRPr>
          </a:p>
        </p:txBody>
      </p:sp>
    </p:spTree>
    <p:extLst>
      <p:ext uri="{BB962C8B-B14F-4D97-AF65-F5344CB8AC3E}">
        <p14:creationId xmlns:p14="http://schemas.microsoft.com/office/powerpoint/2010/main" val="11410317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DCA625B-1BC0-444B-A403-7E5CB5700525}"/>
              </a:ext>
            </a:extLst>
          </p:cNvPr>
          <p:cNvSpPr>
            <a:spLocks noGrp="1"/>
          </p:cNvSpPr>
          <p:nvPr>
            <p:ph type="title"/>
          </p:nvPr>
        </p:nvSpPr>
        <p:spPr/>
        <p:txBody>
          <a:bodyPr/>
          <a:lstStyle/>
          <a:p>
            <a:r>
              <a:rPr lang="en-US" altLang="ko-KR" dirty="0"/>
              <a:t>Setting: Clone VM</a:t>
            </a:r>
            <a:endParaRPr lang="ko-KR" altLang="en-US" dirty="0"/>
          </a:p>
        </p:txBody>
      </p:sp>
      <p:pic>
        <p:nvPicPr>
          <p:cNvPr id="7" name="내용 개체 틀 6" descr="스크린샷이(가) 표시된 사진&#10;&#10;매우 높은 신뢰도로 생성된 설명">
            <a:extLst>
              <a:ext uri="{FF2B5EF4-FFF2-40B4-BE49-F238E27FC236}">
                <a16:creationId xmlns:a16="http://schemas.microsoft.com/office/drawing/2014/main" id="{73DB96DC-48AD-4F91-A3F3-AA0E442AEC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4603" y="1490392"/>
            <a:ext cx="3362794" cy="3877216"/>
          </a:xfrm>
          <a:prstGeom prst="rect">
            <a:avLst/>
          </a:prstGeom>
          <a:ln>
            <a:noFill/>
          </a:ln>
          <a:effectLst>
            <a:outerShdw blurRad="190500" algn="tl" rotWithShape="0">
              <a:srgbClr val="000000">
                <a:alpha val="70000"/>
              </a:srgbClr>
            </a:outerShdw>
          </a:effectLst>
        </p:spPr>
      </p:pic>
      <p:sp>
        <p:nvSpPr>
          <p:cNvPr id="4" name="바닥글 개체 틀 3">
            <a:extLst>
              <a:ext uri="{FF2B5EF4-FFF2-40B4-BE49-F238E27FC236}">
                <a16:creationId xmlns:a16="http://schemas.microsoft.com/office/drawing/2014/main" id="{CFA96C6B-0A2D-41F3-9A2B-DCB19D458889}"/>
              </a:ext>
            </a:extLst>
          </p:cNvPr>
          <p:cNvSpPr>
            <a:spLocks noGrp="1"/>
          </p:cNvSpPr>
          <p:nvPr>
            <p:ph type="ftr" sz="quarter" idx="11"/>
          </p:nvPr>
        </p:nvSpPr>
        <p:spPr/>
        <p:txBody>
          <a:bodyPr/>
          <a:lstStyle/>
          <a:p>
            <a:r>
              <a:rPr lang="en-US" altLang="ko-KR"/>
              <a:t>Distributed and Cloud Computing Lab.</a:t>
            </a:r>
            <a:endParaRPr lang="ko-KR" altLang="en-US" dirty="0"/>
          </a:p>
        </p:txBody>
      </p:sp>
      <p:sp>
        <p:nvSpPr>
          <p:cNvPr id="5" name="슬라이드 번호 개체 틀 4">
            <a:extLst>
              <a:ext uri="{FF2B5EF4-FFF2-40B4-BE49-F238E27FC236}">
                <a16:creationId xmlns:a16="http://schemas.microsoft.com/office/drawing/2014/main" id="{82806643-ECC6-4AD3-ABFB-8D24E682BCD1}"/>
              </a:ext>
            </a:extLst>
          </p:cNvPr>
          <p:cNvSpPr>
            <a:spLocks noGrp="1"/>
          </p:cNvSpPr>
          <p:nvPr>
            <p:ph type="sldNum" sz="quarter" idx="12"/>
          </p:nvPr>
        </p:nvSpPr>
        <p:spPr/>
        <p:txBody>
          <a:bodyPr/>
          <a:lstStyle/>
          <a:p>
            <a:fld id="{9ED3131E-57C5-408A-8D70-3AC90B9579FF}" type="slidenum">
              <a:rPr lang="ko-KR" altLang="en-US" smtClean="0"/>
              <a:t>44</a:t>
            </a:fld>
            <a:endParaRPr lang="ko-KR" altLang="en-US"/>
          </a:p>
        </p:txBody>
      </p:sp>
      <p:sp>
        <p:nvSpPr>
          <p:cNvPr id="8" name="직사각형 7">
            <a:extLst>
              <a:ext uri="{FF2B5EF4-FFF2-40B4-BE49-F238E27FC236}">
                <a16:creationId xmlns:a16="http://schemas.microsoft.com/office/drawing/2014/main" id="{98479824-F509-4C7B-989F-66F36BDF61EE}"/>
              </a:ext>
            </a:extLst>
          </p:cNvPr>
          <p:cNvSpPr/>
          <p:nvPr/>
        </p:nvSpPr>
        <p:spPr>
          <a:xfrm>
            <a:off x="6156325" y="5010291"/>
            <a:ext cx="796925" cy="296866"/>
          </a:xfrm>
          <a:prstGeom prst="rect">
            <a:avLst/>
          </a:prstGeom>
          <a:noFill/>
          <a:ln w="57150">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373D55BA-A443-4407-8D07-910955D29A20}"/>
              </a:ext>
            </a:extLst>
          </p:cNvPr>
          <p:cNvSpPr txBox="1"/>
          <p:nvPr/>
        </p:nvSpPr>
        <p:spPr>
          <a:xfrm>
            <a:off x="7062846" y="4933972"/>
            <a:ext cx="1186543" cy="461665"/>
          </a:xfrm>
          <a:prstGeom prst="rect">
            <a:avLst/>
          </a:prstGeom>
          <a:solidFill>
            <a:schemeClr val="bg1"/>
          </a:solidFill>
          <a:ln>
            <a:solidFill>
              <a:srgbClr val="800000"/>
            </a:solidFill>
          </a:ln>
        </p:spPr>
        <p:txBody>
          <a:bodyPr wrap="none" rtlCol="0">
            <a:spAutoFit/>
          </a:bodyPr>
          <a:lstStyle/>
          <a:p>
            <a:r>
              <a:rPr lang="en-US" altLang="ko-KR" sz="2400" b="1" dirty="0">
                <a:solidFill>
                  <a:srgbClr val="800000"/>
                </a:solidFill>
              </a:rPr>
              <a:t>2. Click</a:t>
            </a:r>
            <a:endParaRPr lang="ko-KR" altLang="en-US" sz="2400" b="1" dirty="0">
              <a:solidFill>
                <a:srgbClr val="800000"/>
              </a:solidFill>
            </a:endParaRPr>
          </a:p>
        </p:txBody>
      </p:sp>
      <p:sp>
        <p:nvSpPr>
          <p:cNvPr id="10" name="직사각형 9">
            <a:extLst>
              <a:ext uri="{FF2B5EF4-FFF2-40B4-BE49-F238E27FC236}">
                <a16:creationId xmlns:a16="http://schemas.microsoft.com/office/drawing/2014/main" id="{3BA1470E-522B-42A7-80E8-339B052BC030}"/>
              </a:ext>
            </a:extLst>
          </p:cNvPr>
          <p:cNvSpPr/>
          <p:nvPr/>
        </p:nvSpPr>
        <p:spPr>
          <a:xfrm>
            <a:off x="4621241" y="4401888"/>
            <a:ext cx="1062009" cy="243931"/>
          </a:xfrm>
          <a:prstGeom prst="rect">
            <a:avLst/>
          </a:prstGeom>
          <a:noFill/>
          <a:ln w="57150">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a:extLst>
              <a:ext uri="{FF2B5EF4-FFF2-40B4-BE49-F238E27FC236}">
                <a16:creationId xmlns:a16="http://schemas.microsoft.com/office/drawing/2014/main" id="{16896260-4995-41A1-BA01-B6BAB64810B1}"/>
              </a:ext>
            </a:extLst>
          </p:cNvPr>
          <p:cNvSpPr txBox="1"/>
          <p:nvPr/>
        </p:nvSpPr>
        <p:spPr>
          <a:xfrm>
            <a:off x="3349339" y="4285088"/>
            <a:ext cx="1186543" cy="461665"/>
          </a:xfrm>
          <a:prstGeom prst="rect">
            <a:avLst/>
          </a:prstGeom>
          <a:solidFill>
            <a:schemeClr val="bg1"/>
          </a:solidFill>
          <a:ln>
            <a:solidFill>
              <a:srgbClr val="800000"/>
            </a:solidFill>
          </a:ln>
        </p:spPr>
        <p:txBody>
          <a:bodyPr wrap="none" rtlCol="0">
            <a:spAutoFit/>
          </a:bodyPr>
          <a:lstStyle/>
          <a:p>
            <a:pPr algn="r"/>
            <a:r>
              <a:rPr lang="en-US" altLang="ko-KR" sz="2400" b="1" dirty="0">
                <a:solidFill>
                  <a:srgbClr val="800000"/>
                </a:solidFill>
              </a:rPr>
              <a:t>1. Click</a:t>
            </a:r>
            <a:endParaRPr lang="ko-KR" altLang="en-US" sz="2400" b="1" dirty="0">
              <a:solidFill>
                <a:srgbClr val="800000"/>
              </a:solidFill>
            </a:endParaRPr>
          </a:p>
        </p:txBody>
      </p:sp>
      <p:sp>
        <p:nvSpPr>
          <p:cNvPr id="13" name="TextBox 12">
            <a:extLst>
              <a:ext uri="{FF2B5EF4-FFF2-40B4-BE49-F238E27FC236}">
                <a16:creationId xmlns:a16="http://schemas.microsoft.com/office/drawing/2014/main" id="{94B3136F-C3C9-45DC-BDFF-DD2B9C1059B2}"/>
              </a:ext>
            </a:extLst>
          </p:cNvPr>
          <p:cNvSpPr txBox="1"/>
          <p:nvPr/>
        </p:nvSpPr>
        <p:spPr>
          <a:xfrm>
            <a:off x="7372864" y="1924028"/>
            <a:ext cx="4012189" cy="1200329"/>
          </a:xfrm>
          <a:prstGeom prst="rect">
            <a:avLst/>
          </a:prstGeom>
          <a:solidFill>
            <a:schemeClr val="bg1"/>
          </a:solidFill>
          <a:ln>
            <a:solidFill>
              <a:srgbClr val="800000"/>
            </a:solidFill>
          </a:ln>
        </p:spPr>
        <p:txBody>
          <a:bodyPr wrap="none" rtlCol="0">
            <a:spAutoFit/>
          </a:bodyPr>
          <a:lstStyle/>
          <a:p>
            <a:pPr marL="457200" indent="-457200">
              <a:buFont typeface="+mj-lt"/>
              <a:buAutoNum type="arabicPeriod" startAt="3"/>
            </a:pPr>
            <a:r>
              <a:rPr lang="en-US" altLang="ko-KR" sz="2400" b="1" dirty="0">
                <a:solidFill>
                  <a:srgbClr val="800000"/>
                </a:solidFill>
              </a:rPr>
              <a:t>Wait for completion and</a:t>
            </a:r>
            <a:br>
              <a:rPr lang="en-US" altLang="ko-KR" sz="2400" b="1" dirty="0">
                <a:solidFill>
                  <a:srgbClr val="800000"/>
                </a:solidFill>
              </a:rPr>
            </a:br>
            <a:r>
              <a:rPr lang="en-US" altLang="ko-KR" sz="2400" b="1" dirty="0">
                <a:solidFill>
                  <a:srgbClr val="800000"/>
                </a:solidFill>
              </a:rPr>
              <a:t>perform one more clone</a:t>
            </a:r>
            <a:br>
              <a:rPr lang="en-US" altLang="ko-KR" sz="2400" b="1" dirty="0">
                <a:solidFill>
                  <a:srgbClr val="800000"/>
                </a:solidFill>
              </a:rPr>
            </a:br>
            <a:r>
              <a:rPr lang="en-US" altLang="ko-KR" sz="2400" b="1" dirty="0">
                <a:solidFill>
                  <a:srgbClr val="800000"/>
                </a:solidFill>
              </a:rPr>
              <a:t>for named</a:t>
            </a:r>
            <a:r>
              <a:rPr lang="ko-KR" altLang="en-US" sz="2400" b="1" dirty="0">
                <a:solidFill>
                  <a:srgbClr val="800000"/>
                </a:solidFill>
              </a:rPr>
              <a:t> </a:t>
            </a:r>
            <a:r>
              <a:rPr lang="en-US" altLang="ko-KR" sz="2400" b="1" dirty="0">
                <a:solidFill>
                  <a:srgbClr val="800000"/>
                </a:solidFill>
              </a:rPr>
              <a:t>“Slave02”</a:t>
            </a:r>
          </a:p>
        </p:txBody>
      </p:sp>
    </p:spTree>
    <p:extLst>
      <p:ext uri="{BB962C8B-B14F-4D97-AF65-F5344CB8AC3E}">
        <p14:creationId xmlns:p14="http://schemas.microsoft.com/office/powerpoint/2010/main" val="27829822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5C7CAF6-B05B-4A56-9889-C14E127586BA}"/>
              </a:ext>
            </a:extLst>
          </p:cNvPr>
          <p:cNvSpPr>
            <a:spLocks noGrp="1"/>
          </p:cNvSpPr>
          <p:nvPr>
            <p:ph type="title"/>
          </p:nvPr>
        </p:nvSpPr>
        <p:spPr/>
        <p:txBody>
          <a:bodyPr/>
          <a:lstStyle/>
          <a:p>
            <a:r>
              <a:rPr lang="en-US" altLang="ko-KR" dirty="0"/>
              <a:t>Setting: Clone VM</a:t>
            </a:r>
            <a:endParaRPr lang="ko-KR" altLang="en-US" dirty="0"/>
          </a:p>
        </p:txBody>
      </p:sp>
      <p:sp>
        <p:nvSpPr>
          <p:cNvPr id="4" name="바닥글 개체 틀 3">
            <a:extLst>
              <a:ext uri="{FF2B5EF4-FFF2-40B4-BE49-F238E27FC236}">
                <a16:creationId xmlns:a16="http://schemas.microsoft.com/office/drawing/2014/main" id="{186FBA39-C76E-43E0-9DB4-5826240B37E1}"/>
              </a:ext>
            </a:extLst>
          </p:cNvPr>
          <p:cNvSpPr>
            <a:spLocks noGrp="1"/>
          </p:cNvSpPr>
          <p:nvPr>
            <p:ph type="ftr" sz="quarter" idx="11"/>
          </p:nvPr>
        </p:nvSpPr>
        <p:spPr/>
        <p:txBody>
          <a:bodyPr/>
          <a:lstStyle/>
          <a:p>
            <a:r>
              <a:rPr lang="en-US" altLang="ko-KR"/>
              <a:t>Distributed and Cloud Computing Lab.</a:t>
            </a:r>
            <a:endParaRPr lang="ko-KR" altLang="en-US" dirty="0"/>
          </a:p>
        </p:txBody>
      </p:sp>
      <p:sp>
        <p:nvSpPr>
          <p:cNvPr id="5" name="슬라이드 번호 개체 틀 4">
            <a:extLst>
              <a:ext uri="{FF2B5EF4-FFF2-40B4-BE49-F238E27FC236}">
                <a16:creationId xmlns:a16="http://schemas.microsoft.com/office/drawing/2014/main" id="{8171EA9B-55A8-4746-A068-90EBD7F7E921}"/>
              </a:ext>
            </a:extLst>
          </p:cNvPr>
          <p:cNvSpPr>
            <a:spLocks noGrp="1"/>
          </p:cNvSpPr>
          <p:nvPr>
            <p:ph type="sldNum" sz="quarter" idx="12"/>
          </p:nvPr>
        </p:nvSpPr>
        <p:spPr/>
        <p:txBody>
          <a:bodyPr/>
          <a:lstStyle/>
          <a:p>
            <a:fld id="{9ED3131E-57C5-408A-8D70-3AC90B9579FF}" type="slidenum">
              <a:rPr lang="ko-KR" altLang="en-US" smtClean="0"/>
              <a:t>45</a:t>
            </a:fld>
            <a:endParaRPr lang="ko-KR" altLang="en-US"/>
          </a:p>
        </p:txBody>
      </p:sp>
      <p:pic>
        <p:nvPicPr>
          <p:cNvPr id="8" name="내용 개체 틀 7">
            <a:extLst>
              <a:ext uri="{FF2B5EF4-FFF2-40B4-BE49-F238E27FC236}">
                <a16:creationId xmlns:a16="http://schemas.microsoft.com/office/drawing/2014/main" id="{06EA1B24-C11F-4AFE-A11D-FB515074DF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0837" y="1838075"/>
            <a:ext cx="6630325" cy="359142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257259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5C7CAF6-B05B-4A56-9889-C14E127586BA}"/>
              </a:ext>
            </a:extLst>
          </p:cNvPr>
          <p:cNvSpPr>
            <a:spLocks noGrp="1"/>
          </p:cNvSpPr>
          <p:nvPr>
            <p:ph type="title"/>
          </p:nvPr>
        </p:nvSpPr>
        <p:spPr/>
        <p:txBody>
          <a:bodyPr/>
          <a:lstStyle/>
          <a:p>
            <a:r>
              <a:rPr lang="en-US" altLang="ko-KR" dirty="0"/>
              <a:t>Setting: Config Slaves IP</a:t>
            </a:r>
            <a:endParaRPr lang="ko-KR" altLang="en-US" dirty="0"/>
          </a:p>
        </p:txBody>
      </p:sp>
      <p:sp>
        <p:nvSpPr>
          <p:cNvPr id="4" name="바닥글 개체 틀 3">
            <a:extLst>
              <a:ext uri="{FF2B5EF4-FFF2-40B4-BE49-F238E27FC236}">
                <a16:creationId xmlns:a16="http://schemas.microsoft.com/office/drawing/2014/main" id="{186FBA39-C76E-43E0-9DB4-5826240B37E1}"/>
              </a:ext>
            </a:extLst>
          </p:cNvPr>
          <p:cNvSpPr>
            <a:spLocks noGrp="1"/>
          </p:cNvSpPr>
          <p:nvPr>
            <p:ph type="ftr" sz="quarter" idx="11"/>
          </p:nvPr>
        </p:nvSpPr>
        <p:spPr/>
        <p:txBody>
          <a:bodyPr/>
          <a:lstStyle/>
          <a:p>
            <a:r>
              <a:rPr lang="en-US" altLang="ko-KR"/>
              <a:t>Distributed and Cloud Computing Lab.</a:t>
            </a:r>
            <a:endParaRPr lang="ko-KR" altLang="en-US" dirty="0"/>
          </a:p>
        </p:txBody>
      </p:sp>
      <p:sp>
        <p:nvSpPr>
          <p:cNvPr id="5" name="슬라이드 번호 개체 틀 4">
            <a:extLst>
              <a:ext uri="{FF2B5EF4-FFF2-40B4-BE49-F238E27FC236}">
                <a16:creationId xmlns:a16="http://schemas.microsoft.com/office/drawing/2014/main" id="{8171EA9B-55A8-4746-A068-90EBD7F7E921}"/>
              </a:ext>
            </a:extLst>
          </p:cNvPr>
          <p:cNvSpPr>
            <a:spLocks noGrp="1"/>
          </p:cNvSpPr>
          <p:nvPr>
            <p:ph type="sldNum" sz="quarter" idx="12"/>
          </p:nvPr>
        </p:nvSpPr>
        <p:spPr/>
        <p:txBody>
          <a:bodyPr/>
          <a:lstStyle/>
          <a:p>
            <a:fld id="{9ED3131E-57C5-408A-8D70-3AC90B9579FF}" type="slidenum">
              <a:rPr lang="ko-KR" altLang="en-US" smtClean="0"/>
              <a:t>46</a:t>
            </a:fld>
            <a:endParaRPr lang="ko-KR" altLang="en-US"/>
          </a:p>
        </p:txBody>
      </p:sp>
      <p:pic>
        <p:nvPicPr>
          <p:cNvPr id="13" name="내용 개체 틀 12">
            <a:extLst>
              <a:ext uri="{FF2B5EF4-FFF2-40B4-BE49-F238E27FC236}">
                <a16:creationId xmlns:a16="http://schemas.microsoft.com/office/drawing/2014/main" id="{C9F6F7B5-6C02-4410-A17B-D5C3BB1889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0837" y="1838075"/>
            <a:ext cx="6630325" cy="3591426"/>
          </a:xfrm>
          <a:prstGeom prst="rect">
            <a:avLst/>
          </a:prstGeom>
          <a:ln>
            <a:noFill/>
          </a:ln>
          <a:effectLst>
            <a:outerShdw blurRad="190500" algn="tl" rotWithShape="0">
              <a:srgbClr val="000000">
                <a:alpha val="70000"/>
              </a:srgbClr>
            </a:outerShdw>
          </a:effectLst>
        </p:spPr>
      </p:pic>
      <p:sp>
        <p:nvSpPr>
          <p:cNvPr id="14" name="직사각형 13">
            <a:extLst>
              <a:ext uri="{FF2B5EF4-FFF2-40B4-BE49-F238E27FC236}">
                <a16:creationId xmlns:a16="http://schemas.microsoft.com/office/drawing/2014/main" id="{355CE0A6-9B65-4280-B101-626055D4B374}"/>
              </a:ext>
            </a:extLst>
          </p:cNvPr>
          <p:cNvSpPr/>
          <p:nvPr/>
        </p:nvSpPr>
        <p:spPr>
          <a:xfrm>
            <a:off x="4588987" y="2282808"/>
            <a:ext cx="756919" cy="600886"/>
          </a:xfrm>
          <a:prstGeom prst="rect">
            <a:avLst/>
          </a:prstGeom>
          <a:noFill/>
          <a:ln w="57150">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471D426A-A7C2-41A9-9150-31700B524ECD}"/>
              </a:ext>
            </a:extLst>
          </p:cNvPr>
          <p:cNvSpPr txBox="1"/>
          <p:nvPr/>
        </p:nvSpPr>
        <p:spPr>
          <a:xfrm>
            <a:off x="5547895" y="2352853"/>
            <a:ext cx="846707" cy="461665"/>
          </a:xfrm>
          <a:prstGeom prst="rect">
            <a:avLst/>
          </a:prstGeom>
          <a:solidFill>
            <a:schemeClr val="bg1"/>
          </a:solidFill>
          <a:ln>
            <a:solidFill>
              <a:srgbClr val="800000"/>
            </a:solidFill>
          </a:ln>
        </p:spPr>
        <p:txBody>
          <a:bodyPr wrap="none" rtlCol="0">
            <a:spAutoFit/>
          </a:bodyPr>
          <a:lstStyle/>
          <a:p>
            <a:r>
              <a:rPr lang="en-US" altLang="ko-KR" sz="2400" b="1" dirty="0">
                <a:solidFill>
                  <a:srgbClr val="800000"/>
                </a:solidFill>
              </a:rPr>
              <a:t>Click</a:t>
            </a:r>
            <a:endParaRPr lang="ko-KR" altLang="en-US" sz="2400" b="1" dirty="0">
              <a:solidFill>
                <a:srgbClr val="800000"/>
              </a:solidFill>
            </a:endParaRPr>
          </a:p>
        </p:txBody>
      </p:sp>
    </p:spTree>
    <p:extLst>
      <p:ext uri="{BB962C8B-B14F-4D97-AF65-F5344CB8AC3E}">
        <p14:creationId xmlns:p14="http://schemas.microsoft.com/office/powerpoint/2010/main" val="36010442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05BDD3-9ABE-4271-8FF4-A804CE0883B2}"/>
              </a:ext>
            </a:extLst>
          </p:cNvPr>
          <p:cNvSpPr>
            <a:spLocks noGrp="1"/>
          </p:cNvSpPr>
          <p:nvPr>
            <p:ph type="title"/>
          </p:nvPr>
        </p:nvSpPr>
        <p:spPr/>
        <p:txBody>
          <a:bodyPr/>
          <a:lstStyle/>
          <a:p>
            <a:r>
              <a:rPr lang="en-US" altLang="ko-KR" dirty="0"/>
              <a:t>Setting: Config Slaves IP</a:t>
            </a:r>
            <a:endParaRPr lang="ko-KR" altLang="en-US" dirty="0"/>
          </a:p>
        </p:txBody>
      </p:sp>
      <p:sp>
        <p:nvSpPr>
          <p:cNvPr id="4" name="바닥글 개체 틀 3">
            <a:extLst>
              <a:ext uri="{FF2B5EF4-FFF2-40B4-BE49-F238E27FC236}">
                <a16:creationId xmlns:a16="http://schemas.microsoft.com/office/drawing/2014/main" id="{3F89B5A3-14B7-4EA9-9559-3FFE3EC927C7}"/>
              </a:ext>
            </a:extLst>
          </p:cNvPr>
          <p:cNvSpPr>
            <a:spLocks noGrp="1"/>
          </p:cNvSpPr>
          <p:nvPr>
            <p:ph type="ftr" sz="quarter" idx="11"/>
          </p:nvPr>
        </p:nvSpPr>
        <p:spPr/>
        <p:txBody>
          <a:bodyPr/>
          <a:lstStyle/>
          <a:p>
            <a:r>
              <a:rPr lang="en-US" altLang="ko-KR" dirty="0"/>
              <a:t>Distributed and Cloud Computing Lab.</a:t>
            </a:r>
            <a:endParaRPr lang="ko-KR" altLang="en-US" dirty="0"/>
          </a:p>
        </p:txBody>
      </p:sp>
      <p:sp>
        <p:nvSpPr>
          <p:cNvPr id="5" name="슬라이드 번호 개체 틀 4">
            <a:extLst>
              <a:ext uri="{FF2B5EF4-FFF2-40B4-BE49-F238E27FC236}">
                <a16:creationId xmlns:a16="http://schemas.microsoft.com/office/drawing/2014/main" id="{7A8D61AA-6146-4842-82FE-A61A28B77813}"/>
              </a:ext>
            </a:extLst>
          </p:cNvPr>
          <p:cNvSpPr>
            <a:spLocks noGrp="1"/>
          </p:cNvSpPr>
          <p:nvPr>
            <p:ph type="sldNum" sz="quarter" idx="12"/>
          </p:nvPr>
        </p:nvSpPr>
        <p:spPr/>
        <p:txBody>
          <a:bodyPr/>
          <a:lstStyle/>
          <a:p>
            <a:fld id="{9ED3131E-57C5-408A-8D70-3AC90B9579FF}" type="slidenum">
              <a:rPr lang="ko-KR" altLang="en-US" smtClean="0"/>
              <a:t>47</a:t>
            </a:fld>
            <a:endParaRPr lang="ko-KR" altLang="en-US"/>
          </a:p>
        </p:txBody>
      </p:sp>
      <p:sp>
        <p:nvSpPr>
          <p:cNvPr id="9" name="내용 개체 틀 8">
            <a:extLst>
              <a:ext uri="{FF2B5EF4-FFF2-40B4-BE49-F238E27FC236}">
                <a16:creationId xmlns:a16="http://schemas.microsoft.com/office/drawing/2014/main" id="{42720C2F-4FE2-4109-AEA5-2F8B0C6E7B23}"/>
              </a:ext>
            </a:extLst>
          </p:cNvPr>
          <p:cNvSpPr>
            <a:spLocks noGrp="1"/>
          </p:cNvSpPr>
          <p:nvPr>
            <p:ph idx="1"/>
          </p:nvPr>
        </p:nvSpPr>
        <p:spPr/>
        <p:txBody>
          <a:bodyPr>
            <a:normAutofit lnSpcReduction="10000"/>
          </a:bodyPr>
          <a:lstStyle/>
          <a:p>
            <a:pPr marL="0" indent="0">
              <a:buNone/>
            </a:pPr>
            <a:r>
              <a:rPr lang="en-US" altLang="ko-KR" dirty="0"/>
              <a:t>k8s login: </a:t>
            </a:r>
            <a:r>
              <a:rPr lang="en-US" altLang="ko-KR" b="1" dirty="0">
                <a:solidFill>
                  <a:srgbClr val="800000"/>
                </a:solidFill>
              </a:rPr>
              <a:t>k8s</a:t>
            </a:r>
          </a:p>
          <a:p>
            <a:pPr marL="0" indent="0">
              <a:buNone/>
            </a:pPr>
            <a:r>
              <a:rPr lang="en-US" altLang="ko-KR" dirty="0"/>
              <a:t>password: </a:t>
            </a:r>
            <a:r>
              <a:rPr lang="en-US" altLang="ko-KR" b="1" dirty="0">
                <a:solidFill>
                  <a:srgbClr val="800000"/>
                </a:solidFill>
              </a:rPr>
              <a:t>1234</a:t>
            </a:r>
          </a:p>
          <a:p>
            <a:pPr marL="0" indent="0">
              <a:buNone/>
            </a:pPr>
            <a:r>
              <a:rPr lang="en-US" altLang="ko-KR" b="1" dirty="0">
                <a:solidFill>
                  <a:srgbClr val="800000"/>
                </a:solidFill>
              </a:rPr>
              <a:t>$ </a:t>
            </a:r>
            <a:r>
              <a:rPr lang="en-US" altLang="ko-KR" b="1" dirty="0" err="1">
                <a:solidFill>
                  <a:srgbClr val="800000"/>
                </a:solidFill>
              </a:rPr>
              <a:t>sudo</a:t>
            </a:r>
            <a:r>
              <a:rPr lang="en-US" altLang="ko-KR" b="1" dirty="0">
                <a:solidFill>
                  <a:srgbClr val="800000"/>
                </a:solidFill>
              </a:rPr>
              <a:t> </a:t>
            </a:r>
            <a:r>
              <a:rPr lang="en-US" altLang="ko-KR" b="1" dirty="0" err="1">
                <a:solidFill>
                  <a:srgbClr val="800000"/>
                </a:solidFill>
              </a:rPr>
              <a:t>su</a:t>
            </a:r>
            <a:r>
              <a:rPr lang="en-US" altLang="ko-KR" b="1" dirty="0">
                <a:solidFill>
                  <a:srgbClr val="800000"/>
                </a:solidFill>
              </a:rPr>
              <a:t> –</a:t>
            </a:r>
          </a:p>
          <a:p>
            <a:pPr marL="0" indent="0">
              <a:buNone/>
            </a:pPr>
            <a:r>
              <a:rPr lang="en-US" altLang="ko-KR" dirty="0"/>
              <a:t>[</a:t>
            </a:r>
            <a:r>
              <a:rPr lang="en-US" altLang="ko-KR" dirty="0" err="1"/>
              <a:t>sudo</a:t>
            </a:r>
            <a:r>
              <a:rPr lang="en-US" altLang="ko-KR" dirty="0"/>
              <a:t>] password for k8s: </a:t>
            </a:r>
            <a:r>
              <a:rPr lang="en-US" altLang="ko-KR" b="1" dirty="0">
                <a:solidFill>
                  <a:srgbClr val="800000"/>
                </a:solidFill>
              </a:rPr>
              <a:t>1234</a:t>
            </a:r>
          </a:p>
          <a:p>
            <a:pPr marL="0" indent="0">
              <a:buNone/>
            </a:pPr>
            <a:r>
              <a:rPr lang="en-US" altLang="ko-KR" b="1" dirty="0">
                <a:solidFill>
                  <a:srgbClr val="800000"/>
                </a:solidFill>
              </a:rPr>
              <a:t>$ vim /</a:t>
            </a:r>
            <a:r>
              <a:rPr lang="en-US" altLang="ko-KR" b="1" dirty="0" err="1">
                <a:solidFill>
                  <a:srgbClr val="800000"/>
                </a:solidFill>
              </a:rPr>
              <a:t>etc</a:t>
            </a:r>
            <a:r>
              <a:rPr lang="en-US" altLang="ko-KR" b="1" dirty="0">
                <a:solidFill>
                  <a:srgbClr val="800000"/>
                </a:solidFill>
              </a:rPr>
              <a:t>/</a:t>
            </a:r>
            <a:r>
              <a:rPr lang="en-US" altLang="ko-KR" b="1" dirty="0" err="1">
                <a:solidFill>
                  <a:srgbClr val="800000"/>
                </a:solidFill>
              </a:rPr>
              <a:t>netplan</a:t>
            </a:r>
            <a:r>
              <a:rPr lang="en-US" altLang="ko-KR" b="1" dirty="0">
                <a:solidFill>
                  <a:srgbClr val="800000"/>
                </a:solidFill>
              </a:rPr>
              <a:t>/50-cloud-init.yaml</a:t>
            </a:r>
          </a:p>
          <a:p>
            <a:pPr marL="0" indent="0">
              <a:buNone/>
            </a:pPr>
            <a:r>
              <a:rPr lang="en-US" altLang="ko-KR" dirty="0">
                <a:latin typeface="Consolas" panose="020B0609020204030204" pitchFamily="49" charset="0"/>
              </a:rPr>
              <a:t>...</a:t>
            </a:r>
            <a:br>
              <a:rPr lang="en-US" altLang="ko-KR" dirty="0">
                <a:latin typeface="Consolas" panose="020B0609020204030204" pitchFamily="49" charset="0"/>
              </a:rPr>
            </a:br>
            <a:r>
              <a:rPr lang="en-US" altLang="ko-KR" dirty="0">
                <a:latin typeface="Consolas" panose="020B0609020204030204" pitchFamily="49" charset="0"/>
              </a:rPr>
              <a:t>        Enp0s3:</a:t>
            </a:r>
            <a:br>
              <a:rPr lang="en-US" altLang="ko-KR" dirty="0">
                <a:latin typeface="Consolas" panose="020B0609020204030204" pitchFamily="49" charset="0"/>
              </a:rPr>
            </a:br>
            <a:r>
              <a:rPr lang="en-US" altLang="ko-KR" dirty="0">
                <a:latin typeface="Consolas" panose="020B0609020204030204" pitchFamily="49" charset="0"/>
              </a:rPr>
              <a:t>            address:</a:t>
            </a:r>
          </a:p>
          <a:p>
            <a:pPr marL="0" indent="0">
              <a:buNone/>
            </a:pPr>
            <a:r>
              <a:rPr lang="en-US" altLang="ko-KR" b="1" dirty="0">
                <a:solidFill>
                  <a:srgbClr val="A50021"/>
                </a:solidFill>
                <a:latin typeface="Consolas" panose="020B0609020204030204" pitchFamily="49" charset="0"/>
              </a:rPr>
              <a:t>            </a:t>
            </a:r>
            <a:r>
              <a:rPr lang="en-US" altLang="ko-KR" b="1" dirty="0">
                <a:latin typeface="Consolas" panose="020B0609020204030204" pitchFamily="49" charset="0"/>
              </a:rPr>
              <a:t>- 192.168.99.</a:t>
            </a:r>
            <a:r>
              <a:rPr lang="en-US" altLang="ko-KR" b="1" dirty="0">
                <a:solidFill>
                  <a:srgbClr val="A50021"/>
                </a:solidFill>
                <a:latin typeface="Consolas" panose="020B0609020204030204" pitchFamily="49" charset="0"/>
              </a:rPr>
              <a:t>21</a:t>
            </a:r>
            <a:r>
              <a:rPr lang="en-US" altLang="ko-KR" b="1" dirty="0">
                <a:latin typeface="Consolas" panose="020B0609020204030204" pitchFamily="49" charset="0"/>
              </a:rPr>
              <a:t>/24</a:t>
            </a:r>
            <a:br>
              <a:rPr lang="en-US" altLang="ko-KR" dirty="0">
                <a:latin typeface="Consolas" panose="020B0609020204030204" pitchFamily="49" charset="0"/>
              </a:rPr>
            </a:br>
            <a:r>
              <a:rPr lang="en-US" altLang="ko-KR" dirty="0">
                <a:latin typeface="Consolas" panose="020B0609020204030204" pitchFamily="49" charset="0"/>
              </a:rPr>
              <a:t>...</a:t>
            </a:r>
          </a:p>
          <a:p>
            <a:pPr marL="0" indent="0">
              <a:buNone/>
            </a:pPr>
            <a:r>
              <a:rPr lang="en-US" altLang="ko-KR" b="1" dirty="0">
                <a:solidFill>
                  <a:srgbClr val="A50021"/>
                </a:solidFill>
                <a:latin typeface="Consolas" panose="020B0609020204030204" pitchFamily="49" charset="0"/>
              </a:rPr>
              <a:t>$</a:t>
            </a:r>
            <a:r>
              <a:rPr lang="en-US" altLang="ko-KR" b="1" dirty="0" err="1">
                <a:solidFill>
                  <a:srgbClr val="A50021"/>
                </a:solidFill>
                <a:latin typeface="Consolas" panose="020B0609020204030204" pitchFamily="49" charset="0"/>
              </a:rPr>
              <a:t>netplan</a:t>
            </a:r>
            <a:r>
              <a:rPr lang="en-US" altLang="ko-KR" b="1" dirty="0">
                <a:solidFill>
                  <a:srgbClr val="A50021"/>
                </a:solidFill>
                <a:latin typeface="Consolas" panose="020B0609020204030204" pitchFamily="49" charset="0"/>
              </a:rPr>
              <a:t> apply</a:t>
            </a:r>
          </a:p>
        </p:txBody>
      </p:sp>
      <p:sp>
        <p:nvSpPr>
          <p:cNvPr id="6" name="직사각형 5">
            <a:extLst>
              <a:ext uri="{FF2B5EF4-FFF2-40B4-BE49-F238E27FC236}">
                <a16:creationId xmlns:a16="http://schemas.microsoft.com/office/drawing/2014/main" id="{6BB2A83E-B13B-4947-A975-30767D3F255D}"/>
              </a:ext>
            </a:extLst>
          </p:cNvPr>
          <p:cNvSpPr/>
          <p:nvPr/>
        </p:nvSpPr>
        <p:spPr>
          <a:xfrm>
            <a:off x="3582785" y="4542598"/>
            <a:ext cx="3291840" cy="503865"/>
          </a:xfrm>
          <a:prstGeom prst="rect">
            <a:avLst/>
          </a:prstGeom>
          <a:noFill/>
          <a:ln w="57150">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9C7C840A-EB83-4C5E-881B-3D1FC88C6CB9}"/>
              </a:ext>
            </a:extLst>
          </p:cNvPr>
          <p:cNvSpPr txBox="1"/>
          <p:nvPr/>
        </p:nvSpPr>
        <p:spPr>
          <a:xfrm>
            <a:off x="7019825" y="4379031"/>
            <a:ext cx="4188775" cy="830997"/>
          </a:xfrm>
          <a:prstGeom prst="rect">
            <a:avLst/>
          </a:prstGeom>
          <a:solidFill>
            <a:schemeClr val="bg1"/>
          </a:solidFill>
          <a:ln>
            <a:solidFill>
              <a:srgbClr val="800000"/>
            </a:solidFill>
          </a:ln>
        </p:spPr>
        <p:txBody>
          <a:bodyPr wrap="none" rtlCol="0">
            <a:spAutoFit/>
          </a:bodyPr>
          <a:lstStyle/>
          <a:p>
            <a:r>
              <a:rPr lang="en-US" altLang="ko-KR" sz="2400" b="1" dirty="0">
                <a:solidFill>
                  <a:srgbClr val="800000"/>
                </a:solidFill>
              </a:rPr>
              <a:t>Slave 1 to 192.168.99.21/24</a:t>
            </a:r>
          </a:p>
          <a:p>
            <a:r>
              <a:rPr lang="en-US" altLang="ko-KR" sz="2400" b="1" dirty="0">
                <a:solidFill>
                  <a:srgbClr val="800000"/>
                </a:solidFill>
              </a:rPr>
              <a:t>Slave 2 to 192.168.99.22/24</a:t>
            </a:r>
            <a:endParaRPr lang="ko-KR" altLang="en-US" sz="2400" b="1" dirty="0">
              <a:solidFill>
                <a:srgbClr val="800000"/>
              </a:solidFill>
            </a:endParaRPr>
          </a:p>
        </p:txBody>
      </p:sp>
    </p:spTree>
    <p:extLst>
      <p:ext uri="{BB962C8B-B14F-4D97-AF65-F5344CB8AC3E}">
        <p14:creationId xmlns:p14="http://schemas.microsoft.com/office/powerpoint/2010/main" val="3028252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020590B-383A-40E0-959B-5ACFEA9E97AC}"/>
              </a:ext>
            </a:extLst>
          </p:cNvPr>
          <p:cNvSpPr>
            <a:spLocks noGrp="1"/>
          </p:cNvSpPr>
          <p:nvPr>
            <p:ph type="title"/>
          </p:nvPr>
        </p:nvSpPr>
        <p:spPr/>
        <p:txBody>
          <a:bodyPr>
            <a:normAutofit/>
          </a:bodyPr>
          <a:lstStyle/>
          <a:p>
            <a:r>
              <a:rPr lang="en-US" altLang="ko-KR" dirty="0"/>
              <a:t>Container – Where is my data?</a:t>
            </a:r>
            <a:endParaRPr lang="ko-KR" altLang="en-US" dirty="0"/>
          </a:p>
        </p:txBody>
      </p:sp>
      <p:sp>
        <p:nvSpPr>
          <p:cNvPr id="4" name="바닥글 개체 틀 3">
            <a:extLst>
              <a:ext uri="{FF2B5EF4-FFF2-40B4-BE49-F238E27FC236}">
                <a16:creationId xmlns:a16="http://schemas.microsoft.com/office/drawing/2014/main" id="{424FA103-3B77-4E3F-8D1B-5866591F7D4B}"/>
              </a:ext>
            </a:extLst>
          </p:cNvPr>
          <p:cNvSpPr>
            <a:spLocks noGrp="1"/>
          </p:cNvSpPr>
          <p:nvPr>
            <p:ph type="ftr" sz="quarter" idx="11"/>
          </p:nvPr>
        </p:nvSpPr>
        <p:spPr/>
        <p:txBody>
          <a:bodyPr/>
          <a:lstStyle/>
          <a:p>
            <a:r>
              <a:rPr lang="en-US" altLang="ko-KR"/>
              <a:t>Distributed and Cloud Computing Lab.</a:t>
            </a:r>
            <a:endParaRPr lang="ko-KR" altLang="en-US" dirty="0"/>
          </a:p>
        </p:txBody>
      </p:sp>
      <p:sp>
        <p:nvSpPr>
          <p:cNvPr id="5" name="슬라이드 번호 개체 틀 4">
            <a:extLst>
              <a:ext uri="{FF2B5EF4-FFF2-40B4-BE49-F238E27FC236}">
                <a16:creationId xmlns:a16="http://schemas.microsoft.com/office/drawing/2014/main" id="{3C6A839A-1937-43E6-9975-39BDD68A6CF2}"/>
              </a:ext>
            </a:extLst>
          </p:cNvPr>
          <p:cNvSpPr>
            <a:spLocks noGrp="1"/>
          </p:cNvSpPr>
          <p:nvPr>
            <p:ph type="sldNum" sz="quarter" idx="12"/>
          </p:nvPr>
        </p:nvSpPr>
        <p:spPr/>
        <p:txBody>
          <a:bodyPr/>
          <a:lstStyle/>
          <a:p>
            <a:fld id="{9ED3131E-57C5-408A-8D70-3AC90B9579FF}" type="slidenum">
              <a:rPr lang="ko-KR" altLang="en-US" smtClean="0"/>
              <a:t>5</a:t>
            </a:fld>
            <a:endParaRPr lang="ko-KR" altLang="en-US"/>
          </a:p>
        </p:txBody>
      </p:sp>
      <p:pic>
        <p:nvPicPr>
          <p:cNvPr id="15" name="그림 14" descr="잘 몰르겠고..ㅎ">
            <a:extLst>
              <a:ext uri="{FF2B5EF4-FFF2-40B4-BE49-F238E27FC236}">
                <a16:creationId xmlns:a16="http://schemas.microsoft.com/office/drawing/2014/main" id="{FD1F212E-F6C1-4515-8469-A2E4CB7701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213041">
            <a:off x="1902249" y="3417754"/>
            <a:ext cx="2556603" cy="2556603"/>
          </a:xfrm>
          <a:prstGeom prst="rect">
            <a:avLst/>
          </a:prstGeom>
        </p:spPr>
      </p:pic>
      <p:pic>
        <p:nvPicPr>
          <p:cNvPr id="9" name="내용 개체 틀 8" descr="rm conatiner">
            <a:extLst>
              <a:ext uri="{FF2B5EF4-FFF2-40B4-BE49-F238E27FC236}">
                <a16:creationId xmlns:a16="http://schemas.microsoft.com/office/drawing/2014/main" id="{9A9EDBBC-CB8E-460F-A636-A17C5D7A0D4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53000" y="1196709"/>
            <a:ext cx="5982364" cy="4586090"/>
          </a:xfrm>
        </p:spPr>
      </p:pic>
      <p:sp>
        <p:nvSpPr>
          <p:cNvPr id="10" name="TextBox 9">
            <a:extLst>
              <a:ext uri="{FF2B5EF4-FFF2-40B4-BE49-F238E27FC236}">
                <a16:creationId xmlns:a16="http://schemas.microsoft.com/office/drawing/2014/main" id="{47EB3993-5CF6-4E42-88EA-AB00A6E572B4}"/>
              </a:ext>
            </a:extLst>
          </p:cNvPr>
          <p:cNvSpPr txBox="1"/>
          <p:nvPr/>
        </p:nvSpPr>
        <p:spPr>
          <a:xfrm>
            <a:off x="838200" y="1051864"/>
            <a:ext cx="5756704" cy="1200329"/>
          </a:xfrm>
          <a:prstGeom prst="rect">
            <a:avLst/>
          </a:prstGeom>
          <a:noFill/>
        </p:spPr>
        <p:txBody>
          <a:bodyPr wrap="none" rtlCol="0">
            <a:spAutoFit/>
          </a:bodyPr>
          <a:lstStyle/>
          <a:p>
            <a:r>
              <a:rPr lang="en-US" altLang="ko-KR" sz="3600" b="1" dirty="0">
                <a:solidFill>
                  <a:srgbClr val="800000"/>
                </a:solidFill>
                <a:latin typeface="Consolas" panose="020B0609020204030204" pitchFamily="49" charset="0"/>
              </a:rPr>
              <a:t>$ docker rm </a:t>
            </a:r>
            <a:r>
              <a:rPr lang="en-US" altLang="ko-KR" sz="3600" b="1" dirty="0" err="1">
                <a:solidFill>
                  <a:srgbClr val="800000"/>
                </a:solidFill>
                <a:latin typeface="Consolas" panose="020B0609020204030204" pitchFamily="49" charset="0"/>
              </a:rPr>
              <a:t>DBMS:curr</a:t>
            </a:r>
            <a:endParaRPr lang="en-US" altLang="ko-KR" sz="3600" b="1" dirty="0">
              <a:solidFill>
                <a:srgbClr val="800000"/>
              </a:solidFill>
              <a:latin typeface="Consolas" panose="020B0609020204030204" pitchFamily="49" charset="0"/>
            </a:endParaRPr>
          </a:p>
          <a:p>
            <a:r>
              <a:rPr lang="en-US" altLang="ko-KR" sz="3600" b="1" dirty="0">
                <a:solidFill>
                  <a:srgbClr val="800000"/>
                </a:solidFill>
                <a:latin typeface="Consolas" panose="020B0609020204030204" pitchFamily="49" charset="0"/>
              </a:rPr>
              <a:t>$ docker run </a:t>
            </a:r>
            <a:r>
              <a:rPr lang="en-US" altLang="ko-KR" sz="3600" b="1" dirty="0" err="1">
                <a:solidFill>
                  <a:srgbClr val="800000"/>
                </a:solidFill>
                <a:latin typeface="Consolas" panose="020B0609020204030204" pitchFamily="49" charset="0"/>
              </a:rPr>
              <a:t>DBMS:next</a:t>
            </a:r>
            <a:endParaRPr lang="ko-KR" altLang="en-US" sz="3600" b="1" dirty="0">
              <a:solidFill>
                <a:srgbClr val="800000"/>
              </a:solidFill>
              <a:latin typeface="Consolas" panose="020B0609020204030204" pitchFamily="49" charset="0"/>
            </a:endParaRPr>
          </a:p>
        </p:txBody>
      </p:sp>
      <p:sp>
        <p:nvSpPr>
          <p:cNvPr id="16" name="직사각형 15">
            <a:extLst>
              <a:ext uri="{FF2B5EF4-FFF2-40B4-BE49-F238E27FC236}">
                <a16:creationId xmlns:a16="http://schemas.microsoft.com/office/drawing/2014/main" id="{A06EEA8F-3BAD-4C78-B118-3CCA45C49504}"/>
              </a:ext>
            </a:extLst>
          </p:cNvPr>
          <p:cNvSpPr/>
          <p:nvPr/>
        </p:nvSpPr>
        <p:spPr>
          <a:xfrm>
            <a:off x="6215086" y="5868000"/>
            <a:ext cx="5138714" cy="369332"/>
          </a:xfrm>
          <a:prstGeom prst="rect">
            <a:avLst/>
          </a:prstGeom>
        </p:spPr>
        <p:txBody>
          <a:bodyPr wrap="none">
            <a:spAutoFit/>
          </a:bodyPr>
          <a:lstStyle/>
          <a:p>
            <a:r>
              <a:rPr lang="ko-KR" altLang="en-US" dirty="0">
                <a:hlinkClick r:id="rId4"/>
              </a:rPr>
              <a:t>https://www.google.co.kr/search?q=mv+rena</a:t>
            </a:r>
            <a:r>
              <a:rPr lang="ko-KR" altLang="en-US" dirty="0"/>
              <a:t> </a:t>
            </a:r>
          </a:p>
        </p:txBody>
      </p:sp>
    </p:spTree>
    <p:extLst>
      <p:ext uri="{BB962C8B-B14F-4D97-AF65-F5344CB8AC3E}">
        <p14:creationId xmlns:p14="http://schemas.microsoft.com/office/powerpoint/2010/main" val="2761385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99B1559-F583-4EB6-9FAE-419ACB706F13}"/>
              </a:ext>
            </a:extLst>
          </p:cNvPr>
          <p:cNvSpPr>
            <a:spLocks noGrp="1"/>
          </p:cNvSpPr>
          <p:nvPr>
            <p:ph type="title"/>
          </p:nvPr>
        </p:nvSpPr>
        <p:spPr/>
        <p:txBody>
          <a:bodyPr/>
          <a:lstStyle/>
          <a:p>
            <a:r>
              <a:rPr lang="en-US" altLang="ko-KR" dirty="0"/>
              <a:t>Docker</a:t>
            </a:r>
            <a:endParaRPr lang="ko-KR" altLang="en-US" dirty="0"/>
          </a:p>
        </p:txBody>
      </p:sp>
      <p:sp>
        <p:nvSpPr>
          <p:cNvPr id="3" name="내용 개체 틀 2">
            <a:extLst>
              <a:ext uri="{FF2B5EF4-FFF2-40B4-BE49-F238E27FC236}">
                <a16:creationId xmlns:a16="http://schemas.microsoft.com/office/drawing/2014/main" id="{39C61CFF-52E4-4183-BCC5-B647591BFDD9}"/>
              </a:ext>
            </a:extLst>
          </p:cNvPr>
          <p:cNvSpPr>
            <a:spLocks noGrp="1"/>
          </p:cNvSpPr>
          <p:nvPr>
            <p:ph idx="1"/>
          </p:nvPr>
        </p:nvSpPr>
        <p:spPr/>
        <p:txBody>
          <a:bodyPr>
            <a:normAutofit/>
          </a:bodyPr>
          <a:lstStyle/>
          <a:p>
            <a:pPr marL="0" indent="0">
              <a:buNone/>
            </a:pPr>
            <a:r>
              <a:rPr lang="en-US" altLang="ko-KR" sz="3600" b="1" dirty="0">
                <a:solidFill>
                  <a:srgbClr val="800000"/>
                </a:solidFill>
                <a:latin typeface="Consolas" panose="020B0609020204030204" pitchFamily="49" charset="0"/>
              </a:rPr>
              <a:t>$ docker stop $(docker </a:t>
            </a:r>
            <a:r>
              <a:rPr lang="en-US" altLang="ko-KR" sz="3600" b="1" dirty="0" err="1">
                <a:solidFill>
                  <a:srgbClr val="800000"/>
                </a:solidFill>
                <a:latin typeface="Consolas" panose="020B0609020204030204" pitchFamily="49" charset="0"/>
              </a:rPr>
              <a:t>ps</a:t>
            </a:r>
            <a:r>
              <a:rPr lang="en-US" altLang="ko-KR" sz="3600" b="1" dirty="0">
                <a:solidFill>
                  <a:srgbClr val="800000"/>
                </a:solidFill>
                <a:latin typeface="Consolas" panose="020B0609020204030204" pitchFamily="49" charset="0"/>
              </a:rPr>
              <a:t> -a -q)</a:t>
            </a:r>
          </a:p>
          <a:p>
            <a:pPr marL="0" indent="0">
              <a:buNone/>
            </a:pPr>
            <a:r>
              <a:rPr lang="en-US" altLang="ko-KR" sz="3600" b="1" dirty="0">
                <a:solidFill>
                  <a:srgbClr val="800000"/>
                </a:solidFill>
                <a:latin typeface="Consolas" panose="020B0609020204030204" pitchFamily="49" charset="0"/>
              </a:rPr>
              <a:t>$ docker run --rm -d hello:0.1</a:t>
            </a:r>
          </a:p>
          <a:p>
            <a:pPr marL="0" indent="0">
              <a:buNone/>
            </a:pPr>
            <a:r>
              <a:rPr lang="en-US" altLang="ko-KR" sz="3600" dirty="0">
                <a:latin typeface="Consolas" panose="020B0609020204030204" pitchFamily="49" charset="0"/>
              </a:rPr>
              <a:t>a58943baec9b...</a:t>
            </a:r>
          </a:p>
          <a:p>
            <a:pPr marL="0" indent="0">
              <a:buNone/>
            </a:pPr>
            <a:r>
              <a:rPr lang="en-US" altLang="ko-KR" sz="3600" b="1" dirty="0">
                <a:solidFill>
                  <a:srgbClr val="800000"/>
                </a:solidFill>
                <a:latin typeface="Consolas" panose="020B0609020204030204" pitchFamily="49" charset="0"/>
              </a:rPr>
              <a:t>$ docker inspect {your container ID} \</a:t>
            </a:r>
          </a:p>
          <a:p>
            <a:pPr marL="0" indent="0">
              <a:buNone/>
            </a:pPr>
            <a:r>
              <a:rPr lang="en-US" altLang="ko-KR" sz="3600" b="1" dirty="0">
                <a:solidFill>
                  <a:srgbClr val="800000"/>
                </a:solidFill>
                <a:latin typeface="Consolas" panose="020B0609020204030204" pitchFamily="49" charset="0"/>
              </a:rPr>
              <a:t>  | grep </a:t>
            </a:r>
            <a:r>
              <a:rPr lang="en-US" altLang="ko-KR" sz="3600" b="1" dirty="0" err="1">
                <a:solidFill>
                  <a:srgbClr val="800000"/>
                </a:solidFill>
                <a:latin typeface="Consolas" panose="020B0609020204030204" pitchFamily="49" charset="0"/>
              </a:rPr>
              <a:t>IPAddress</a:t>
            </a:r>
            <a:endParaRPr lang="en-US" altLang="ko-KR" sz="3600" b="1" dirty="0">
              <a:solidFill>
                <a:srgbClr val="800000"/>
              </a:solidFill>
              <a:latin typeface="Consolas" panose="020B0609020204030204" pitchFamily="49" charset="0"/>
            </a:endParaRPr>
          </a:p>
          <a:p>
            <a:pPr marL="0" indent="0">
              <a:buNone/>
            </a:pPr>
            <a:r>
              <a:rPr lang="en-US" altLang="ko-KR" dirty="0">
                <a:latin typeface="Consolas" panose="020B0609020204030204" pitchFamily="49" charset="0"/>
              </a:rPr>
              <a:t>"</a:t>
            </a:r>
            <a:r>
              <a:rPr lang="en-US" altLang="ko-KR" dirty="0" err="1">
                <a:latin typeface="Consolas" panose="020B0609020204030204" pitchFamily="49" charset="0"/>
              </a:rPr>
              <a:t>SecondaryIPAddresses</a:t>
            </a:r>
            <a:r>
              <a:rPr lang="en-US" altLang="ko-KR" dirty="0">
                <a:latin typeface="Consolas" panose="020B0609020204030204" pitchFamily="49" charset="0"/>
              </a:rPr>
              <a:t>": null,</a:t>
            </a:r>
          </a:p>
          <a:p>
            <a:pPr marL="0" indent="0">
              <a:buNone/>
            </a:pPr>
            <a:r>
              <a:rPr lang="en-US" altLang="ko-KR" dirty="0">
                <a:latin typeface="Consolas" panose="020B0609020204030204" pitchFamily="49" charset="0"/>
              </a:rPr>
              <a:t>    "</a:t>
            </a:r>
            <a:r>
              <a:rPr lang="en-US" altLang="ko-KR" dirty="0" err="1">
                <a:latin typeface="Consolas" panose="020B0609020204030204" pitchFamily="49" charset="0"/>
              </a:rPr>
              <a:t>IPAddress</a:t>
            </a:r>
            <a:r>
              <a:rPr lang="en-US" altLang="ko-KR" dirty="0">
                <a:latin typeface="Consolas" panose="020B0609020204030204" pitchFamily="49" charset="0"/>
              </a:rPr>
              <a:t>": "</a:t>
            </a:r>
            <a:r>
              <a:rPr lang="en-US" altLang="ko-KR" b="1" dirty="0">
                <a:latin typeface="Consolas" panose="020B0609020204030204" pitchFamily="49" charset="0"/>
              </a:rPr>
              <a:t>172.17.0.2</a:t>
            </a:r>
            <a:r>
              <a:rPr lang="en-US" altLang="ko-KR" dirty="0">
                <a:latin typeface="Consolas" panose="020B0609020204030204" pitchFamily="49" charset="0"/>
              </a:rPr>
              <a:t>",</a:t>
            </a:r>
          </a:p>
          <a:p>
            <a:pPr marL="0" indent="0">
              <a:buNone/>
            </a:pPr>
            <a:r>
              <a:rPr lang="en-US" altLang="ko-KR" dirty="0">
                <a:latin typeface="Consolas" panose="020B0609020204030204" pitchFamily="49" charset="0"/>
              </a:rPr>
              <a:t>        "</a:t>
            </a:r>
            <a:r>
              <a:rPr lang="en-US" altLang="ko-KR" dirty="0" err="1">
                <a:latin typeface="Consolas" panose="020B0609020204030204" pitchFamily="49" charset="0"/>
              </a:rPr>
              <a:t>IPAddress</a:t>
            </a:r>
            <a:r>
              <a:rPr lang="en-US" altLang="ko-KR" dirty="0">
                <a:latin typeface="Consolas" panose="020B0609020204030204" pitchFamily="49" charset="0"/>
              </a:rPr>
              <a:t>": "172.17.0.2",</a:t>
            </a:r>
            <a:endParaRPr lang="ko-KR" altLang="en-US" dirty="0">
              <a:latin typeface="Consolas" panose="020B0609020204030204" pitchFamily="49" charset="0"/>
            </a:endParaRPr>
          </a:p>
        </p:txBody>
      </p:sp>
      <p:sp>
        <p:nvSpPr>
          <p:cNvPr id="4" name="바닥글 개체 틀 3">
            <a:extLst>
              <a:ext uri="{FF2B5EF4-FFF2-40B4-BE49-F238E27FC236}">
                <a16:creationId xmlns:a16="http://schemas.microsoft.com/office/drawing/2014/main" id="{B5D2B7A1-06A4-4CB8-A1BB-D0FCEB6AA167}"/>
              </a:ext>
            </a:extLst>
          </p:cNvPr>
          <p:cNvSpPr>
            <a:spLocks noGrp="1"/>
          </p:cNvSpPr>
          <p:nvPr>
            <p:ph type="ftr" sz="quarter" idx="11"/>
          </p:nvPr>
        </p:nvSpPr>
        <p:spPr/>
        <p:txBody>
          <a:bodyPr/>
          <a:lstStyle/>
          <a:p>
            <a:r>
              <a:rPr lang="en-US" altLang="ko-KR"/>
              <a:t>Distributed and Cloud Computing Lab.</a:t>
            </a:r>
            <a:endParaRPr lang="ko-KR" altLang="en-US" dirty="0"/>
          </a:p>
        </p:txBody>
      </p:sp>
      <p:sp>
        <p:nvSpPr>
          <p:cNvPr id="5" name="슬라이드 번호 개체 틀 4">
            <a:extLst>
              <a:ext uri="{FF2B5EF4-FFF2-40B4-BE49-F238E27FC236}">
                <a16:creationId xmlns:a16="http://schemas.microsoft.com/office/drawing/2014/main" id="{C68906E3-0F4E-4904-9850-9B28496FF32E}"/>
              </a:ext>
            </a:extLst>
          </p:cNvPr>
          <p:cNvSpPr>
            <a:spLocks noGrp="1"/>
          </p:cNvSpPr>
          <p:nvPr>
            <p:ph type="sldNum" sz="quarter" idx="12"/>
          </p:nvPr>
        </p:nvSpPr>
        <p:spPr/>
        <p:txBody>
          <a:bodyPr/>
          <a:lstStyle/>
          <a:p>
            <a:fld id="{9ED3131E-57C5-408A-8D70-3AC90B9579FF}" type="slidenum">
              <a:rPr lang="ko-KR" altLang="en-US" smtClean="0"/>
              <a:t>6</a:t>
            </a:fld>
            <a:endParaRPr lang="ko-KR" altLang="en-US"/>
          </a:p>
        </p:txBody>
      </p:sp>
    </p:spTree>
    <p:extLst>
      <p:ext uri="{BB962C8B-B14F-4D97-AF65-F5344CB8AC3E}">
        <p14:creationId xmlns:p14="http://schemas.microsoft.com/office/powerpoint/2010/main" val="3816821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99B1559-F583-4EB6-9FAE-419ACB706F13}"/>
              </a:ext>
            </a:extLst>
          </p:cNvPr>
          <p:cNvSpPr>
            <a:spLocks noGrp="1"/>
          </p:cNvSpPr>
          <p:nvPr>
            <p:ph type="title"/>
          </p:nvPr>
        </p:nvSpPr>
        <p:spPr/>
        <p:txBody>
          <a:bodyPr/>
          <a:lstStyle/>
          <a:p>
            <a:r>
              <a:rPr lang="en-US" altLang="ko-KR" dirty="0"/>
              <a:t>Docker</a:t>
            </a:r>
            <a:endParaRPr lang="ko-KR" altLang="en-US" dirty="0"/>
          </a:p>
        </p:txBody>
      </p:sp>
      <p:sp>
        <p:nvSpPr>
          <p:cNvPr id="3" name="내용 개체 틀 2">
            <a:extLst>
              <a:ext uri="{FF2B5EF4-FFF2-40B4-BE49-F238E27FC236}">
                <a16:creationId xmlns:a16="http://schemas.microsoft.com/office/drawing/2014/main" id="{39C61CFF-52E4-4183-BCC5-B647591BFDD9}"/>
              </a:ext>
            </a:extLst>
          </p:cNvPr>
          <p:cNvSpPr>
            <a:spLocks noGrp="1"/>
          </p:cNvSpPr>
          <p:nvPr>
            <p:ph idx="1"/>
          </p:nvPr>
        </p:nvSpPr>
        <p:spPr/>
        <p:txBody>
          <a:bodyPr>
            <a:normAutofit/>
          </a:bodyPr>
          <a:lstStyle/>
          <a:p>
            <a:pPr marL="0" indent="0">
              <a:buNone/>
            </a:pPr>
            <a:r>
              <a:rPr lang="en-US" altLang="ko-KR" sz="3600" b="1" dirty="0">
                <a:solidFill>
                  <a:srgbClr val="800000"/>
                </a:solidFill>
                <a:latin typeface="Consolas" panose="020B0609020204030204" pitchFamily="49" charset="0"/>
              </a:rPr>
              <a:t>$ curl http://172.17.0.2:8080/hello</a:t>
            </a:r>
          </a:p>
          <a:p>
            <a:pPr marL="0" indent="0">
              <a:buNone/>
            </a:pPr>
            <a:endParaRPr lang="en-US" altLang="ko-KR" b="1" dirty="0">
              <a:solidFill>
                <a:srgbClr val="800000"/>
              </a:solidFill>
              <a:latin typeface="Consolas" panose="020B0609020204030204" pitchFamily="49" charset="0"/>
            </a:endParaRPr>
          </a:p>
          <a:p>
            <a:pPr marL="0" indent="0">
              <a:buNone/>
            </a:pPr>
            <a:r>
              <a:rPr lang="en-US" altLang="ko-KR" b="1" dirty="0">
                <a:latin typeface="Consolas" panose="020B0609020204030204" pitchFamily="49" charset="0"/>
              </a:rPr>
              <a:t>1537374311479,hello</a:t>
            </a:r>
          </a:p>
          <a:p>
            <a:pPr marL="0" lvl="0" indent="0">
              <a:buNone/>
            </a:pPr>
            <a:r>
              <a:rPr lang="en-US" altLang="ko-KR" sz="3600" b="1" dirty="0">
                <a:solidFill>
                  <a:srgbClr val="800000"/>
                </a:solidFill>
                <a:latin typeface="Consolas" panose="020B0609020204030204" pitchFamily="49" charset="0"/>
              </a:rPr>
              <a:t>$ curl http://172.17.0.2:8080/aloha</a:t>
            </a:r>
            <a:endParaRPr lang="ko-KR" altLang="en-US" dirty="0">
              <a:solidFill>
                <a:prstClr val="black"/>
              </a:solidFill>
              <a:latin typeface="Consolas" panose="020B0609020204030204" pitchFamily="49" charset="0"/>
            </a:endParaRPr>
          </a:p>
          <a:p>
            <a:pPr marL="0" indent="0">
              <a:buNone/>
            </a:pPr>
            <a:r>
              <a:rPr lang="en-US" altLang="ko-KR" b="1" dirty="0">
                <a:latin typeface="Consolas" panose="020B0609020204030204" pitchFamily="49" charset="0"/>
              </a:rPr>
              <a:t>1537374311479,hello</a:t>
            </a:r>
          </a:p>
          <a:p>
            <a:pPr marL="0" indent="0">
              <a:buNone/>
            </a:pPr>
            <a:r>
              <a:rPr lang="en-US" altLang="ko-KR" b="1" dirty="0">
                <a:latin typeface="Consolas" panose="020B0609020204030204" pitchFamily="49" charset="0"/>
              </a:rPr>
              <a:t>1537374314695,aloha</a:t>
            </a:r>
          </a:p>
          <a:p>
            <a:pPr marL="0" lvl="0" indent="0">
              <a:buNone/>
            </a:pPr>
            <a:r>
              <a:rPr lang="en-US" altLang="ko-KR" sz="3600" b="1" dirty="0">
                <a:solidFill>
                  <a:srgbClr val="800000"/>
                </a:solidFill>
                <a:latin typeface="Consolas" panose="020B0609020204030204" pitchFamily="49" charset="0"/>
              </a:rPr>
              <a:t>$ curl http://172.17.0.2:8080/bonjour</a:t>
            </a:r>
            <a:endParaRPr lang="ko-KR" altLang="en-US" dirty="0">
              <a:solidFill>
                <a:prstClr val="black"/>
              </a:solidFill>
              <a:latin typeface="Consolas" panose="020B0609020204030204" pitchFamily="49" charset="0"/>
            </a:endParaRPr>
          </a:p>
          <a:p>
            <a:pPr marL="0" indent="0">
              <a:buNone/>
            </a:pPr>
            <a:r>
              <a:rPr lang="en-US" altLang="ko-KR" b="1" dirty="0">
                <a:latin typeface="Consolas" panose="020B0609020204030204" pitchFamily="49" charset="0"/>
              </a:rPr>
              <a:t>1537374314695,aloha</a:t>
            </a:r>
          </a:p>
          <a:p>
            <a:pPr marL="0" indent="0">
              <a:buNone/>
            </a:pPr>
            <a:r>
              <a:rPr lang="en-US" altLang="ko-KR" b="1" dirty="0">
                <a:latin typeface="Consolas" panose="020B0609020204030204" pitchFamily="49" charset="0"/>
              </a:rPr>
              <a:t>1537374321238,bonjour</a:t>
            </a:r>
          </a:p>
        </p:txBody>
      </p:sp>
      <p:sp>
        <p:nvSpPr>
          <p:cNvPr id="4" name="바닥글 개체 틀 3">
            <a:extLst>
              <a:ext uri="{FF2B5EF4-FFF2-40B4-BE49-F238E27FC236}">
                <a16:creationId xmlns:a16="http://schemas.microsoft.com/office/drawing/2014/main" id="{B5D2B7A1-06A4-4CB8-A1BB-D0FCEB6AA167}"/>
              </a:ext>
            </a:extLst>
          </p:cNvPr>
          <p:cNvSpPr>
            <a:spLocks noGrp="1"/>
          </p:cNvSpPr>
          <p:nvPr>
            <p:ph type="ftr" sz="quarter" idx="11"/>
          </p:nvPr>
        </p:nvSpPr>
        <p:spPr/>
        <p:txBody>
          <a:bodyPr/>
          <a:lstStyle/>
          <a:p>
            <a:r>
              <a:rPr lang="en-US" altLang="ko-KR"/>
              <a:t>Distributed and Cloud Computing Lab.</a:t>
            </a:r>
            <a:endParaRPr lang="ko-KR" altLang="en-US" dirty="0"/>
          </a:p>
        </p:txBody>
      </p:sp>
      <p:sp>
        <p:nvSpPr>
          <p:cNvPr id="5" name="슬라이드 번호 개체 틀 4">
            <a:extLst>
              <a:ext uri="{FF2B5EF4-FFF2-40B4-BE49-F238E27FC236}">
                <a16:creationId xmlns:a16="http://schemas.microsoft.com/office/drawing/2014/main" id="{C68906E3-0F4E-4904-9850-9B28496FF32E}"/>
              </a:ext>
            </a:extLst>
          </p:cNvPr>
          <p:cNvSpPr>
            <a:spLocks noGrp="1"/>
          </p:cNvSpPr>
          <p:nvPr>
            <p:ph type="sldNum" sz="quarter" idx="12"/>
          </p:nvPr>
        </p:nvSpPr>
        <p:spPr/>
        <p:txBody>
          <a:bodyPr/>
          <a:lstStyle/>
          <a:p>
            <a:fld id="{9ED3131E-57C5-408A-8D70-3AC90B9579FF}" type="slidenum">
              <a:rPr lang="ko-KR" altLang="en-US" smtClean="0"/>
              <a:t>7</a:t>
            </a:fld>
            <a:endParaRPr lang="ko-KR" altLang="en-US"/>
          </a:p>
        </p:txBody>
      </p:sp>
      <p:sp>
        <p:nvSpPr>
          <p:cNvPr id="6" name="TextBox 5">
            <a:extLst>
              <a:ext uri="{FF2B5EF4-FFF2-40B4-BE49-F238E27FC236}">
                <a16:creationId xmlns:a16="http://schemas.microsoft.com/office/drawing/2014/main" id="{8E0B86BF-2CD5-45BF-8D9D-5ABF8274483A}"/>
              </a:ext>
            </a:extLst>
          </p:cNvPr>
          <p:cNvSpPr txBox="1"/>
          <p:nvPr/>
        </p:nvSpPr>
        <p:spPr>
          <a:xfrm>
            <a:off x="6483556" y="4976634"/>
            <a:ext cx="4996882" cy="1200329"/>
          </a:xfrm>
          <a:prstGeom prst="rect">
            <a:avLst/>
          </a:prstGeom>
          <a:solidFill>
            <a:schemeClr val="bg1"/>
          </a:solidFill>
          <a:ln>
            <a:solidFill>
              <a:srgbClr val="800000"/>
            </a:solidFill>
          </a:ln>
        </p:spPr>
        <p:txBody>
          <a:bodyPr wrap="none" rtlCol="0">
            <a:spAutoFit/>
          </a:bodyPr>
          <a:lstStyle/>
          <a:p>
            <a:pPr algn="ctr"/>
            <a:r>
              <a:rPr lang="en-US" altLang="ko-KR" sz="3600" b="1" dirty="0">
                <a:solidFill>
                  <a:srgbClr val="800000"/>
                </a:solidFill>
                <a:latin typeface="Consolas" panose="020B0609020204030204" pitchFamily="49" charset="0"/>
              </a:rPr>
              <a:t>hello:0.1 stores</a:t>
            </a:r>
          </a:p>
          <a:p>
            <a:pPr algn="ctr"/>
            <a:r>
              <a:rPr lang="en-US" altLang="ko-KR" sz="3600" b="1" dirty="0">
                <a:solidFill>
                  <a:srgbClr val="800000"/>
                </a:solidFill>
                <a:latin typeface="Consolas" panose="020B0609020204030204" pitchFamily="49" charset="0"/>
              </a:rPr>
              <a:t>logs</a:t>
            </a:r>
            <a:r>
              <a:rPr lang="ko-KR" altLang="en-US" sz="3600" b="1" dirty="0">
                <a:solidFill>
                  <a:srgbClr val="800000"/>
                </a:solidFill>
                <a:latin typeface="Consolas" panose="020B0609020204030204" pitchFamily="49" charset="0"/>
              </a:rPr>
              <a:t> </a:t>
            </a:r>
            <a:r>
              <a:rPr lang="en-US" altLang="ko-KR" sz="3600" b="1" dirty="0">
                <a:solidFill>
                  <a:srgbClr val="800000"/>
                </a:solidFill>
                <a:latin typeface="Consolas" panose="020B0609020204030204" pitchFamily="49" charset="0"/>
              </a:rPr>
              <a:t>at /data/.last</a:t>
            </a:r>
          </a:p>
        </p:txBody>
      </p:sp>
    </p:spTree>
    <p:extLst>
      <p:ext uri="{BB962C8B-B14F-4D97-AF65-F5344CB8AC3E}">
        <p14:creationId xmlns:p14="http://schemas.microsoft.com/office/powerpoint/2010/main" val="1618395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E6D98E5-EBCA-4796-BF78-8A907821ECF4}"/>
              </a:ext>
            </a:extLst>
          </p:cNvPr>
          <p:cNvSpPr>
            <a:spLocks noGrp="1"/>
          </p:cNvSpPr>
          <p:nvPr>
            <p:ph type="title"/>
          </p:nvPr>
        </p:nvSpPr>
        <p:spPr/>
        <p:txBody>
          <a:bodyPr/>
          <a:lstStyle/>
          <a:p>
            <a:r>
              <a:rPr lang="en-US" altLang="ko-KR" dirty="0"/>
              <a:t>Docker</a:t>
            </a:r>
            <a:endParaRPr lang="ko-KR" altLang="en-US" dirty="0"/>
          </a:p>
        </p:txBody>
      </p:sp>
      <p:sp>
        <p:nvSpPr>
          <p:cNvPr id="4" name="바닥글 개체 틀 3">
            <a:extLst>
              <a:ext uri="{FF2B5EF4-FFF2-40B4-BE49-F238E27FC236}">
                <a16:creationId xmlns:a16="http://schemas.microsoft.com/office/drawing/2014/main" id="{4F49D76F-81DB-486A-BF8F-1202D960453B}"/>
              </a:ext>
            </a:extLst>
          </p:cNvPr>
          <p:cNvSpPr>
            <a:spLocks noGrp="1"/>
          </p:cNvSpPr>
          <p:nvPr>
            <p:ph type="ftr" sz="quarter" idx="11"/>
          </p:nvPr>
        </p:nvSpPr>
        <p:spPr/>
        <p:txBody>
          <a:bodyPr/>
          <a:lstStyle/>
          <a:p>
            <a:r>
              <a:rPr lang="en-US" altLang="ko-KR"/>
              <a:t>Distributed and Cloud Computing Lab.</a:t>
            </a:r>
            <a:endParaRPr lang="ko-KR" altLang="en-US" dirty="0"/>
          </a:p>
        </p:txBody>
      </p:sp>
      <p:sp>
        <p:nvSpPr>
          <p:cNvPr id="5" name="슬라이드 번호 개체 틀 4">
            <a:extLst>
              <a:ext uri="{FF2B5EF4-FFF2-40B4-BE49-F238E27FC236}">
                <a16:creationId xmlns:a16="http://schemas.microsoft.com/office/drawing/2014/main" id="{6E2E9E0D-192E-4ACE-8002-9ADB9901E02A}"/>
              </a:ext>
            </a:extLst>
          </p:cNvPr>
          <p:cNvSpPr>
            <a:spLocks noGrp="1"/>
          </p:cNvSpPr>
          <p:nvPr>
            <p:ph type="sldNum" sz="quarter" idx="12"/>
          </p:nvPr>
        </p:nvSpPr>
        <p:spPr/>
        <p:txBody>
          <a:bodyPr/>
          <a:lstStyle/>
          <a:p>
            <a:fld id="{9ED3131E-57C5-408A-8D70-3AC90B9579FF}" type="slidenum">
              <a:rPr lang="ko-KR" altLang="en-US" smtClean="0"/>
              <a:t>8</a:t>
            </a:fld>
            <a:endParaRPr lang="ko-KR" altLang="en-US"/>
          </a:p>
        </p:txBody>
      </p:sp>
      <p:sp>
        <p:nvSpPr>
          <p:cNvPr id="6" name="직사각형 5">
            <a:extLst>
              <a:ext uri="{FF2B5EF4-FFF2-40B4-BE49-F238E27FC236}">
                <a16:creationId xmlns:a16="http://schemas.microsoft.com/office/drawing/2014/main" id="{33D445B8-C73F-4557-AB02-0C370342CFA0}"/>
              </a:ext>
            </a:extLst>
          </p:cNvPr>
          <p:cNvSpPr/>
          <p:nvPr/>
        </p:nvSpPr>
        <p:spPr>
          <a:xfrm>
            <a:off x="3699164" y="4121294"/>
            <a:ext cx="4605252" cy="365125"/>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latin typeface="Consolas" panose="020B0609020204030204" pitchFamily="49" charset="0"/>
              </a:rPr>
              <a:t>df48b68da02a...</a:t>
            </a:r>
            <a:endParaRPr lang="ko-KR" altLang="en-US" dirty="0">
              <a:solidFill>
                <a:schemeClr val="tx1"/>
              </a:solidFill>
            </a:endParaRPr>
          </a:p>
        </p:txBody>
      </p:sp>
      <p:sp>
        <p:nvSpPr>
          <p:cNvPr id="7" name="직사각형 6">
            <a:extLst>
              <a:ext uri="{FF2B5EF4-FFF2-40B4-BE49-F238E27FC236}">
                <a16:creationId xmlns:a16="http://schemas.microsoft.com/office/drawing/2014/main" id="{4C3C7616-9E99-4501-9DEF-6D32419C69B7}"/>
              </a:ext>
            </a:extLst>
          </p:cNvPr>
          <p:cNvSpPr/>
          <p:nvPr/>
        </p:nvSpPr>
        <p:spPr>
          <a:xfrm>
            <a:off x="3699164" y="4564639"/>
            <a:ext cx="4605252" cy="365125"/>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latin typeface="Consolas" panose="020B0609020204030204" pitchFamily="49" charset="0"/>
              </a:rPr>
              <a:t>&lt;missing&gt;</a:t>
            </a:r>
            <a:endParaRPr lang="ko-KR" altLang="en-US" dirty="0">
              <a:solidFill>
                <a:schemeClr val="tx1"/>
              </a:solidFill>
            </a:endParaRPr>
          </a:p>
        </p:txBody>
      </p:sp>
      <p:sp>
        <p:nvSpPr>
          <p:cNvPr id="8" name="직사각형 7">
            <a:extLst>
              <a:ext uri="{FF2B5EF4-FFF2-40B4-BE49-F238E27FC236}">
                <a16:creationId xmlns:a16="http://schemas.microsoft.com/office/drawing/2014/main" id="{E60582DD-491B-41A4-82D7-F3402EB1CD7B}"/>
              </a:ext>
            </a:extLst>
          </p:cNvPr>
          <p:cNvSpPr/>
          <p:nvPr/>
        </p:nvSpPr>
        <p:spPr>
          <a:xfrm>
            <a:off x="3699164" y="5007984"/>
            <a:ext cx="4605252" cy="365125"/>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latin typeface="Consolas" panose="020B0609020204030204" pitchFamily="49" charset="0"/>
              </a:rPr>
              <a:t>...</a:t>
            </a:r>
            <a:endParaRPr lang="ko-KR" altLang="en-US" dirty="0">
              <a:solidFill>
                <a:schemeClr val="tx1"/>
              </a:solidFill>
            </a:endParaRPr>
          </a:p>
        </p:txBody>
      </p:sp>
      <p:sp>
        <p:nvSpPr>
          <p:cNvPr id="9" name="직사각형 8">
            <a:extLst>
              <a:ext uri="{FF2B5EF4-FFF2-40B4-BE49-F238E27FC236}">
                <a16:creationId xmlns:a16="http://schemas.microsoft.com/office/drawing/2014/main" id="{78F8C701-8D8F-4220-BEC0-5C6BA109E751}"/>
              </a:ext>
            </a:extLst>
          </p:cNvPr>
          <p:cNvSpPr/>
          <p:nvPr/>
        </p:nvSpPr>
        <p:spPr>
          <a:xfrm>
            <a:off x="3699164" y="5451329"/>
            <a:ext cx="4605252" cy="365125"/>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latin typeface="Consolas" panose="020B0609020204030204" pitchFamily="49" charset="0"/>
              </a:rPr>
              <a:t>&lt;missing&gt;</a:t>
            </a:r>
            <a:endParaRPr lang="ko-KR" altLang="en-US" dirty="0">
              <a:solidFill>
                <a:schemeClr val="tx1"/>
              </a:solidFill>
            </a:endParaRPr>
          </a:p>
        </p:txBody>
      </p:sp>
      <p:sp>
        <p:nvSpPr>
          <p:cNvPr id="10" name="직사각형 9">
            <a:extLst>
              <a:ext uri="{FF2B5EF4-FFF2-40B4-BE49-F238E27FC236}">
                <a16:creationId xmlns:a16="http://schemas.microsoft.com/office/drawing/2014/main" id="{66D0CF6C-93C4-420D-AD81-F18BDF81C2AC}"/>
              </a:ext>
            </a:extLst>
          </p:cNvPr>
          <p:cNvSpPr/>
          <p:nvPr/>
        </p:nvSpPr>
        <p:spPr>
          <a:xfrm>
            <a:off x="3699164" y="3679410"/>
            <a:ext cx="4605252" cy="365125"/>
          </a:xfrm>
          <a:prstGeom prst="rect">
            <a:avLst/>
          </a:prstGeom>
          <a:noFill/>
          <a:ln w="28575">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latin typeface="Consolas" panose="020B0609020204030204" pitchFamily="49" charset="0"/>
              </a:rPr>
              <a:t>8c9da153728a...</a:t>
            </a:r>
            <a:endParaRPr lang="ko-KR" altLang="en-US" b="1" dirty="0">
              <a:solidFill>
                <a:schemeClr val="tx1"/>
              </a:solidFill>
            </a:endParaRPr>
          </a:p>
        </p:txBody>
      </p:sp>
      <p:sp>
        <p:nvSpPr>
          <p:cNvPr id="11" name="직사각형 10">
            <a:extLst>
              <a:ext uri="{FF2B5EF4-FFF2-40B4-BE49-F238E27FC236}">
                <a16:creationId xmlns:a16="http://schemas.microsoft.com/office/drawing/2014/main" id="{A4A261D9-E883-4276-A4A7-C100B42E6FEC}"/>
              </a:ext>
            </a:extLst>
          </p:cNvPr>
          <p:cNvSpPr/>
          <p:nvPr/>
        </p:nvSpPr>
        <p:spPr>
          <a:xfrm>
            <a:off x="3699164" y="3236065"/>
            <a:ext cx="4605252" cy="365125"/>
          </a:xfrm>
          <a:prstGeom prst="rect">
            <a:avLst/>
          </a:prstGeom>
          <a:noFill/>
          <a:ln w="28575">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latin typeface="Consolas" panose="020B0609020204030204" pitchFamily="49" charset="0"/>
              </a:rPr>
              <a:t>69e216d2f92a...</a:t>
            </a:r>
            <a:endParaRPr lang="ko-KR" altLang="en-US" b="1" dirty="0">
              <a:solidFill>
                <a:schemeClr val="tx1"/>
              </a:solidFill>
            </a:endParaRPr>
          </a:p>
        </p:txBody>
      </p:sp>
      <p:sp>
        <p:nvSpPr>
          <p:cNvPr id="12" name="직사각형 11">
            <a:extLst>
              <a:ext uri="{FF2B5EF4-FFF2-40B4-BE49-F238E27FC236}">
                <a16:creationId xmlns:a16="http://schemas.microsoft.com/office/drawing/2014/main" id="{C53EC195-88A0-49FF-8172-588EB87C91D7}"/>
              </a:ext>
            </a:extLst>
          </p:cNvPr>
          <p:cNvSpPr/>
          <p:nvPr/>
        </p:nvSpPr>
        <p:spPr>
          <a:xfrm>
            <a:off x="3699164" y="2792720"/>
            <a:ext cx="4605252" cy="365125"/>
          </a:xfrm>
          <a:prstGeom prst="rect">
            <a:avLst/>
          </a:prstGeom>
          <a:noFill/>
          <a:ln w="28575">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latin typeface="Consolas" panose="020B0609020204030204" pitchFamily="49" charset="0"/>
              </a:rPr>
              <a:t>72d445df59a4...</a:t>
            </a:r>
            <a:endParaRPr lang="ko-KR" altLang="en-US" b="1" dirty="0">
              <a:solidFill>
                <a:schemeClr val="tx1"/>
              </a:solidFill>
            </a:endParaRPr>
          </a:p>
        </p:txBody>
      </p:sp>
      <p:sp>
        <p:nvSpPr>
          <p:cNvPr id="13" name="직사각형 12">
            <a:extLst>
              <a:ext uri="{FF2B5EF4-FFF2-40B4-BE49-F238E27FC236}">
                <a16:creationId xmlns:a16="http://schemas.microsoft.com/office/drawing/2014/main" id="{520A551B-FDE9-4F7F-B4E3-536D1BA5770B}"/>
              </a:ext>
            </a:extLst>
          </p:cNvPr>
          <p:cNvSpPr/>
          <p:nvPr/>
        </p:nvSpPr>
        <p:spPr>
          <a:xfrm>
            <a:off x="3699164" y="2349375"/>
            <a:ext cx="4605252" cy="365125"/>
          </a:xfrm>
          <a:prstGeom prst="rect">
            <a:avLst/>
          </a:prstGeom>
          <a:noFill/>
          <a:ln w="28575">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latin typeface="Consolas" panose="020B0609020204030204" pitchFamily="49" charset="0"/>
              </a:rPr>
              <a:t>cfa9be2948f7...</a:t>
            </a:r>
            <a:endParaRPr lang="ko-KR" altLang="en-US" b="1" dirty="0">
              <a:solidFill>
                <a:schemeClr val="tx1"/>
              </a:solidFill>
            </a:endParaRPr>
          </a:p>
        </p:txBody>
      </p:sp>
      <p:sp>
        <p:nvSpPr>
          <p:cNvPr id="14" name="직사각형 13">
            <a:extLst>
              <a:ext uri="{FF2B5EF4-FFF2-40B4-BE49-F238E27FC236}">
                <a16:creationId xmlns:a16="http://schemas.microsoft.com/office/drawing/2014/main" id="{13A2FC1C-AC71-4A81-9C29-BB6B83467191}"/>
              </a:ext>
            </a:extLst>
          </p:cNvPr>
          <p:cNvSpPr/>
          <p:nvPr/>
        </p:nvSpPr>
        <p:spPr>
          <a:xfrm>
            <a:off x="3699164" y="1906030"/>
            <a:ext cx="4605252" cy="365125"/>
          </a:xfrm>
          <a:prstGeom prst="rect">
            <a:avLst/>
          </a:prstGeom>
          <a:noFill/>
          <a:ln w="28575">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latin typeface="Consolas" panose="020B0609020204030204" pitchFamily="49" charset="0"/>
              </a:rPr>
              <a:t>b12c48a54d09...</a:t>
            </a:r>
            <a:endParaRPr lang="ko-KR" altLang="en-US" dirty="0">
              <a:solidFill>
                <a:schemeClr val="tx1"/>
              </a:solidFill>
            </a:endParaRPr>
          </a:p>
        </p:txBody>
      </p:sp>
      <p:sp>
        <p:nvSpPr>
          <p:cNvPr id="15" name="TextBox 14">
            <a:extLst>
              <a:ext uri="{FF2B5EF4-FFF2-40B4-BE49-F238E27FC236}">
                <a16:creationId xmlns:a16="http://schemas.microsoft.com/office/drawing/2014/main" id="{5F34DA08-A8B4-4CAC-B2E3-AEE531BE699D}"/>
              </a:ext>
            </a:extLst>
          </p:cNvPr>
          <p:cNvSpPr txBox="1"/>
          <p:nvPr/>
        </p:nvSpPr>
        <p:spPr>
          <a:xfrm>
            <a:off x="8610600" y="3677306"/>
            <a:ext cx="1229824" cy="369332"/>
          </a:xfrm>
          <a:prstGeom prst="rect">
            <a:avLst/>
          </a:prstGeom>
          <a:noFill/>
        </p:spPr>
        <p:txBody>
          <a:bodyPr wrap="none" rtlCol="0">
            <a:spAutoFit/>
          </a:bodyPr>
          <a:lstStyle/>
          <a:p>
            <a:r>
              <a:rPr lang="en-US" altLang="ko-KR" b="1" dirty="0"/>
              <a:t>WORKDIR</a:t>
            </a:r>
            <a:endParaRPr lang="ko-KR" altLang="en-US" b="1" dirty="0"/>
          </a:p>
        </p:txBody>
      </p:sp>
      <p:sp>
        <p:nvSpPr>
          <p:cNvPr id="16" name="TextBox 15">
            <a:extLst>
              <a:ext uri="{FF2B5EF4-FFF2-40B4-BE49-F238E27FC236}">
                <a16:creationId xmlns:a16="http://schemas.microsoft.com/office/drawing/2014/main" id="{7A8C7D77-2457-4C49-A309-97B7C7C38B4A}"/>
              </a:ext>
            </a:extLst>
          </p:cNvPr>
          <p:cNvSpPr txBox="1"/>
          <p:nvPr/>
        </p:nvSpPr>
        <p:spPr>
          <a:xfrm>
            <a:off x="8610600" y="3236065"/>
            <a:ext cx="774315" cy="369332"/>
          </a:xfrm>
          <a:prstGeom prst="rect">
            <a:avLst/>
          </a:prstGeom>
          <a:noFill/>
        </p:spPr>
        <p:txBody>
          <a:bodyPr wrap="none" rtlCol="0">
            <a:spAutoFit/>
          </a:bodyPr>
          <a:lstStyle/>
          <a:p>
            <a:r>
              <a:rPr lang="en-US" altLang="ko-KR" b="1" dirty="0"/>
              <a:t>COPY</a:t>
            </a:r>
            <a:endParaRPr lang="ko-KR" altLang="en-US" b="1" dirty="0"/>
          </a:p>
        </p:txBody>
      </p:sp>
      <p:sp>
        <p:nvSpPr>
          <p:cNvPr id="17" name="TextBox 16">
            <a:extLst>
              <a:ext uri="{FF2B5EF4-FFF2-40B4-BE49-F238E27FC236}">
                <a16:creationId xmlns:a16="http://schemas.microsoft.com/office/drawing/2014/main" id="{36A00A70-BCAB-48E7-BC13-E2C520BD77D4}"/>
              </a:ext>
            </a:extLst>
          </p:cNvPr>
          <p:cNvSpPr txBox="1"/>
          <p:nvPr/>
        </p:nvSpPr>
        <p:spPr>
          <a:xfrm>
            <a:off x="8610600" y="2790616"/>
            <a:ext cx="649537" cy="369332"/>
          </a:xfrm>
          <a:prstGeom prst="rect">
            <a:avLst/>
          </a:prstGeom>
          <a:noFill/>
        </p:spPr>
        <p:txBody>
          <a:bodyPr wrap="none" rtlCol="0">
            <a:spAutoFit/>
          </a:bodyPr>
          <a:lstStyle/>
          <a:p>
            <a:r>
              <a:rPr lang="en-US" altLang="ko-KR" b="1" dirty="0"/>
              <a:t>RUN</a:t>
            </a:r>
            <a:endParaRPr lang="ko-KR" altLang="en-US" b="1" dirty="0"/>
          </a:p>
        </p:txBody>
      </p:sp>
      <p:sp>
        <p:nvSpPr>
          <p:cNvPr id="18" name="TextBox 17">
            <a:extLst>
              <a:ext uri="{FF2B5EF4-FFF2-40B4-BE49-F238E27FC236}">
                <a16:creationId xmlns:a16="http://schemas.microsoft.com/office/drawing/2014/main" id="{71860196-188D-4CEE-9BF7-4E06E147FFC6}"/>
              </a:ext>
            </a:extLst>
          </p:cNvPr>
          <p:cNvSpPr txBox="1"/>
          <p:nvPr/>
        </p:nvSpPr>
        <p:spPr>
          <a:xfrm>
            <a:off x="8610599" y="2349375"/>
            <a:ext cx="1047082" cy="369332"/>
          </a:xfrm>
          <a:prstGeom prst="rect">
            <a:avLst/>
          </a:prstGeom>
          <a:noFill/>
        </p:spPr>
        <p:txBody>
          <a:bodyPr wrap="none" rtlCol="0">
            <a:spAutoFit/>
          </a:bodyPr>
          <a:lstStyle/>
          <a:p>
            <a:r>
              <a:rPr lang="en-US" altLang="ko-KR" b="1" dirty="0"/>
              <a:t>EXPOSE</a:t>
            </a:r>
            <a:endParaRPr lang="ko-KR" altLang="en-US" b="1" dirty="0"/>
          </a:p>
        </p:txBody>
      </p:sp>
      <p:sp>
        <p:nvSpPr>
          <p:cNvPr id="19" name="TextBox 18">
            <a:extLst>
              <a:ext uri="{FF2B5EF4-FFF2-40B4-BE49-F238E27FC236}">
                <a16:creationId xmlns:a16="http://schemas.microsoft.com/office/drawing/2014/main" id="{323F99BE-9ECA-40A9-9D94-7A3E5215D50F}"/>
              </a:ext>
            </a:extLst>
          </p:cNvPr>
          <p:cNvSpPr txBox="1"/>
          <p:nvPr/>
        </p:nvSpPr>
        <p:spPr>
          <a:xfrm>
            <a:off x="8610599" y="1901823"/>
            <a:ext cx="702436" cy="369332"/>
          </a:xfrm>
          <a:prstGeom prst="rect">
            <a:avLst/>
          </a:prstGeom>
          <a:noFill/>
        </p:spPr>
        <p:txBody>
          <a:bodyPr wrap="none" rtlCol="0">
            <a:spAutoFit/>
          </a:bodyPr>
          <a:lstStyle/>
          <a:p>
            <a:r>
              <a:rPr lang="en-US" altLang="ko-KR" b="1" dirty="0"/>
              <a:t>CMD</a:t>
            </a:r>
            <a:endParaRPr lang="ko-KR" altLang="en-US" b="1" dirty="0"/>
          </a:p>
        </p:txBody>
      </p:sp>
      <p:sp>
        <p:nvSpPr>
          <p:cNvPr id="20" name="직사각형 19">
            <a:extLst>
              <a:ext uri="{FF2B5EF4-FFF2-40B4-BE49-F238E27FC236}">
                <a16:creationId xmlns:a16="http://schemas.microsoft.com/office/drawing/2014/main" id="{F4FB38C8-191F-4E34-8A4E-FB271B236352}"/>
              </a:ext>
            </a:extLst>
          </p:cNvPr>
          <p:cNvSpPr/>
          <p:nvPr/>
        </p:nvSpPr>
        <p:spPr>
          <a:xfrm>
            <a:off x="3699164" y="1462685"/>
            <a:ext cx="4605252" cy="36512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latin typeface="Consolas" panose="020B0609020204030204" pitchFamily="49" charset="0"/>
              </a:rPr>
              <a:t>Thin R/W layer</a:t>
            </a:r>
            <a:endParaRPr lang="ko-KR" altLang="en-US" dirty="0">
              <a:solidFill>
                <a:schemeClr val="tx1"/>
              </a:solidFill>
            </a:endParaRPr>
          </a:p>
        </p:txBody>
      </p:sp>
      <p:sp>
        <p:nvSpPr>
          <p:cNvPr id="21" name="왼쪽 중괄호 20">
            <a:extLst>
              <a:ext uri="{FF2B5EF4-FFF2-40B4-BE49-F238E27FC236}">
                <a16:creationId xmlns:a16="http://schemas.microsoft.com/office/drawing/2014/main" id="{BECE8EAA-C4F7-4093-ABAA-F70C35C9DC72}"/>
              </a:ext>
            </a:extLst>
          </p:cNvPr>
          <p:cNvSpPr/>
          <p:nvPr/>
        </p:nvSpPr>
        <p:spPr>
          <a:xfrm>
            <a:off x="3158837" y="1905918"/>
            <a:ext cx="349134" cy="3910536"/>
          </a:xfrm>
          <a:prstGeom prst="leftBrace">
            <a:avLst/>
          </a:prstGeom>
          <a:ln w="28575">
            <a:solidFill>
              <a:srgbClr val="8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2" name="TextBox 21">
            <a:extLst>
              <a:ext uri="{FF2B5EF4-FFF2-40B4-BE49-F238E27FC236}">
                <a16:creationId xmlns:a16="http://schemas.microsoft.com/office/drawing/2014/main" id="{049D8FD7-E745-45B8-BCAB-3692A60051A1}"/>
              </a:ext>
            </a:extLst>
          </p:cNvPr>
          <p:cNvSpPr txBox="1"/>
          <p:nvPr/>
        </p:nvSpPr>
        <p:spPr>
          <a:xfrm>
            <a:off x="806339" y="3675203"/>
            <a:ext cx="2256901" cy="369332"/>
          </a:xfrm>
          <a:prstGeom prst="rect">
            <a:avLst/>
          </a:prstGeom>
          <a:noFill/>
        </p:spPr>
        <p:txBody>
          <a:bodyPr wrap="none" rtlCol="0">
            <a:spAutoFit/>
          </a:bodyPr>
          <a:lstStyle/>
          <a:p>
            <a:pPr algn="r"/>
            <a:r>
              <a:rPr lang="en-US" altLang="ko-KR" dirty="0"/>
              <a:t>Image Layers (R/O)</a:t>
            </a:r>
            <a:endParaRPr lang="ko-KR" altLang="en-US" dirty="0"/>
          </a:p>
        </p:txBody>
      </p:sp>
      <p:sp>
        <p:nvSpPr>
          <p:cNvPr id="23" name="TextBox 22">
            <a:extLst>
              <a:ext uri="{FF2B5EF4-FFF2-40B4-BE49-F238E27FC236}">
                <a16:creationId xmlns:a16="http://schemas.microsoft.com/office/drawing/2014/main" id="{E1A810E4-0E55-4EC8-8735-A82C80E8788B}"/>
              </a:ext>
            </a:extLst>
          </p:cNvPr>
          <p:cNvSpPr txBox="1"/>
          <p:nvPr/>
        </p:nvSpPr>
        <p:spPr>
          <a:xfrm>
            <a:off x="1732624" y="1462685"/>
            <a:ext cx="1848776" cy="369332"/>
          </a:xfrm>
          <a:prstGeom prst="rect">
            <a:avLst/>
          </a:prstGeom>
          <a:noFill/>
        </p:spPr>
        <p:txBody>
          <a:bodyPr wrap="none" rtlCol="0">
            <a:spAutoFit/>
          </a:bodyPr>
          <a:lstStyle/>
          <a:p>
            <a:pPr algn="r"/>
            <a:r>
              <a:rPr lang="en-US" altLang="ko-KR" dirty="0"/>
              <a:t>Container Layer</a:t>
            </a:r>
            <a:endParaRPr lang="ko-KR" altLang="en-US" dirty="0"/>
          </a:p>
        </p:txBody>
      </p:sp>
    </p:spTree>
    <p:extLst>
      <p:ext uri="{BB962C8B-B14F-4D97-AF65-F5344CB8AC3E}">
        <p14:creationId xmlns:p14="http://schemas.microsoft.com/office/powerpoint/2010/main" val="1916230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7E56C14-80B8-40C0-9C8C-D856A71B5C3C}"/>
              </a:ext>
            </a:extLst>
          </p:cNvPr>
          <p:cNvSpPr>
            <a:spLocks noGrp="1"/>
          </p:cNvSpPr>
          <p:nvPr>
            <p:ph type="title"/>
          </p:nvPr>
        </p:nvSpPr>
        <p:spPr/>
        <p:txBody>
          <a:bodyPr/>
          <a:lstStyle/>
          <a:p>
            <a:r>
              <a:rPr lang="en-US" altLang="ko-KR" dirty="0"/>
              <a:t>Docker</a:t>
            </a:r>
            <a:endParaRPr lang="ko-KR" altLang="en-US" dirty="0"/>
          </a:p>
        </p:txBody>
      </p:sp>
      <p:sp>
        <p:nvSpPr>
          <p:cNvPr id="3" name="내용 개체 틀 2">
            <a:extLst>
              <a:ext uri="{FF2B5EF4-FFF2-40B4-BE49-F238E27FC236}">
                <a16:creationId xmlns:a16="http://schemas.microsoft.com/office/drawing/2014/main" id="{0046A0F7-6C7A-4499-97A9-6CDC9F4596FC}"/>
              </a:ext>
            </a:extLst>
          </p:cNvPr>
          <p:cNvSpPr>
            <a:spLocks noGrp="1"/>
          </p:cNvSpPr>
          <p:nvPr>
            <p:ph idx="1"/>
          </p:nvPr>
        </p:nvSpPr>
        <p:spPr/>
        <p:txBody>
          <a:bodyPr>
            <a:normAutofit/>
          </a:bodyPr>
          <a:lstStyle/>
          <a:p>
            <a:pPr marL="0" indent="0">
              <a:buNone/>
            </a:pPr>
            <a:r>
              <a:rPr lang="en-US" altLang="ko-KR" sz="3600" b="1" dirty="0">
                <a:solidFill>
                  <a:srgbClr val="800000"/>
                </a:solidFill>
                <a:latin typeface="Consolas" panose="020B0609020204030204" pitchFamily="49" charset="0"/>
              </a:rPr>
              <a:t>$ docker inspect {your container ID} \</a:t>
            </a:r>
          </a:p>
          <a:p>
            <a:pPr marL="0" indent="0">
              <a:buNone/>
            </a:pPr>
            <a:r>
              <a:rPr lang="en-US" altLang="ko-KR" sz="3600" b="1" dirty="0">
                <a:solidFill>
                  <a:srgbClr val="800000"/>
                </a:solidFill>
                <a:latin typeface="Consolas" panose="020B0609020204030204" pitchFamily="49" charset="0"/>
              </a:rPr>
              <a:t>  | grep </a:t>
            </a:r>
            <a:r>
              <a:rPr lang="en-US" altLang="ko-KR" sz="3600" b="1" dirty="0" err="1">
                <a:solidFill>
                  <a:srgbClr val="800000"/>
                </a:solidFill>
                <a:latin typeface="Consolas" panose="020B0609020204030204" pitchFamily="49" charset="0"/>
              </a:rPr>
              <a:t>Pid</a:t>
            </a:r>
            <a:endParaRPr lang="en-US" altLang="ko-KR" sz="3600" b="1" dirty="0">
              <a:solidFill>
                <a:srgbClr val="800000"/>
              </a:solidFill>
              <a:latin typeface="Consolas" panose="020B0609020204030204" pitchFamily="49" charset="0"/>
            </a:endParaRPr>
          </a:p>
          <a:p>
            <a:pPr marL="0" indent="0">
              <a:buNone/>
            </a:pPr>
            <a:r>
              <a:rPr lang="da-DK" altLang="ko-KR" sz="3200" dirty="0">
                <a:latin typeface="Consolas" panose="020B0609020204030204" pitchFamily="49" charset="0"/>
              </a:rPr>
              <a:t>    "Pid": </a:t>
            </a:r>
            <a:r>
              <a:rPr lang="da-DK" altLang="ko-KR" sz="3200" b="1" dirty="0">
                <a:latin typeface="Consolas" panose="020B0609020204030204" pitchFamily="49" charset="0"/>
              </a:rPr>
              <a:t>24847</a:t>
            </a:r>
            <a:r>
              <a:rPr lang="da-DK" altLang="ko-KR" sz="3200" dirty="0">
                <a:latin typeface="Consolas" panose="020B0609020204030204" pitchFamily="49" charset="0"/>
              </a:rPr>
              <a:t>,</a:t>
            </a:r>
          </a:p>
          <a:p>
            <a:pPr marL="0" indent="0">
              <a:buNone/>
            </a:pPr>
            <a:r>
              <a:rPr lang="da-DK" altLang="ko-KR" sz="2400" dirty="0">
                <a:latin typeface="Consolas" panose="020B0609020204030204" pitchFamily="49" charset="0"/>
              </a:rPr>
              <a:t>    "PidMode": "",</a:t>
            </a:r>
          </a:p>
          <a:p>
            <a:pPr marL="0" indent="0">
              <a:buNone/>
            </a:pPr>
            <a:r>
              <a:rPr lang="da-DK" altLang="ko-KR" sz="2400" dirty="0">
                <a:latin typeface="Consolas" panose="020B0609020204030204" pitchFamily="49" charset="0"/>
              </a:rPr>
              <a:t>    "PidsLimit": 0,</a:t>
            </a:r>
          </a:p>
          <a:p>
            <a:pPr marL="0" indent="0">
              <a:buNone/>
            </a:pPr>
            <a:r>
              <a:rPr lang="en-US" altLang="ko-KR" sz="3600" b="1" dirty="0">
                <a:solidFill>
                  <a:srgbClr val="800000"/>
                </a:solidFill>
                <a:latin typeface="Consolas" panose="020B0609020204030204" pitchFamily="49" charset="0"/>
              </a:rPr>
              <a:t>$ cat </a:t>
            </a:r>
            <a:r>
              <a:rPr lang="en-US" altLang="ko-KR" sz="3200" b="1" dirty="0">
                <a:solidFill>
                  <a:srgbClr val="800000"/>
                </a:solidFill>
                <a:latin typeface="Consolas" panose="020B0609020204030204" pitchFamily="49" charset="0"/>
              </a:rPr>
              <a:t>/proc/</a:t>
            </a:r>
            <a:r>
              <a:rPr lang="en-US" altLang="ko-KR" b="1" dirty="0">
                <a:solidFill>
                  <a:srgbClr val="800000"/>
                </a:solidFill>
                <a:latin typeface="Consolas" panose="020B0609020204030204" pitchFamily="49" charset="0"/>
              </a:rPr>
              <a:t>{</a:t>
            </a:r>
            <a:r>
              <a:rPr lang="en-US" altLang="ko-KR" sz="3200" b="1" dirty="0">
                <a:solidFill>
                  <a:srgbClr val="800000"/>
                </a:solidFill>
                <a:latin typeface="Consolas" panose="020B0609020204030204" pitchFamily="49" charset="0"/>
              </a:rPr>
              <a:t>your container PID}</a:t>
            </a:r>
            <a:r>
              <a:rPr lang="en-US" altLang="ko-KR" sz="3600" b="1" dirty="0">
                <a:solidFill>
                  <a:srgbClr val="800000"/>
                </a:solidFill>
                <a:latin typeface="Consolas" panose="020B0609020204030204" pitchFamily="49" charset="0"/>
              </a:rPr>
              <a:t>/root/data \</a:t>
            </a:r>
            <a:br>
              <a:rPr lang="en-US" altLang="ko-KR" sz="3600" b="1" dirty="0">
                <a:solidFill>
                  <a:srgbClr val="800000"/>
                </a:solidFill>
                <a:latin typeface="Consolas" panose="020B0609020204030204" pitchFamily="49" charset="0"/>
              </a:rPr>
            </a:br>
            <a:r>
              <a:rPr lang="en-US" altLang="ko-KR" sz="3600" b="1" dirty="0">
                <a:solidFill>
                  <a:srgbClr val="800000"/>
                </a:solidFill>
                <a:latin typeface="Consolas" panose="020B0609020204030204" pitchFamily="49" charset="0"/>
              </a:rPr>
              <a:t>  ./last</a:t>
            </a:r>
          </a:p>
          <a:p>
            <a:pPr marL="0" indent="0">
              <a:buNone/>
            </a:pPr>
            <a:r>
              <a:rPr lang="en-US" altLang="ko-KR" b="1" dirty="0">
                <a:latin typeface="Consolas" panose="020B0609020204030204" pitchFamily="49" charset="0"/>
              </a:rPr>
              <a:t>  </a:t>
            </a:r>
            <a:r>
              <a:rPr lang="en-US" altLang="ko-KR" sz="3600" b="1" dirty="0">
                <a:latin typeface="Consolas" panose="020B0609020204030204" pitchFamily="49" charset="0"/>
              </a:rPr>
              <a:t>1537374321238,bonjour</a:t>
            </a:r>
          </a:p>
          <a:p>
            <a:pPr marL="0" indent="0">
              <a:buNone/>
            </a:pPr>
            <a:endParaRPr lang="ko-KR" altLang="en-US" sz="3600" dirty="0"/>
          </a:p>
        </p:txBody>
      </p:sp>
      <p:sp>
        <p:nvSpPr>
          <p:cNvPr id="4" name="바닥글 개체 틀 3">
            <a:extLst>
              <a:ext uri="{FF2B5EF4-FFF2-40B4-BE49-F238E27FC236}">
                <a16:creationId xmlns:a16="http://schemas.microsoft.com/office/drawing/2014/main" id="{20B4889B-5DA5-43F5-8082-228B34431C6E}"/>
              </a:ext>
            </a:extLst>
          </p:cNvPr>
          <p:cNvSpPr>
            <a:spLocks noGrp="1"/>
          </p:cNvSpPr>
          <p:nvPr>
            <p:ph type="ftr" sz="quarter" idx="11"/>
          </p:nvPr>
        </p:nvSpPr>
        <p:spPr/>
        <p:txBody>
          <a:bodyPr/>
          <a:lstStyle/>
          <a:p>
            <a:r>
              <a:rPr lang="en-US" altLang="ko-KR"/>
              <a:t>Distributed and Cloud Computing Lab.</a:t>
            </a:r>
            <a:endParaRPr lang="ko-KR" altLang="en-US" dirty="0"/>
          </a:p>
        </p:txBody>
      </p:sp>
      <p:sp>
        <p:nvSpPr>
          <p:cNvPr id="5" name="슬라이드 번호 개체 틀 4">
            <a:extLst>
              <a:ext uri="{FF2B5EF4-FFF2-40B4-BE49-F238E27FC236}">
                <a16:creationId xmlns:a16="http://schemas.microsoft.com/office/drawing/2014/main" id="{EB0BFDF1-A504-4F93-8461-D08F9284C02C}"/>
              </a:ext>
            </a:extLst>
          </p:cNvPr>
          <p:cNvSpPr>
            <a:spLocks noGrp="1"/>
          </p:cNvSpPr>
          <p:nvPr>
            <p:ph type="sldNum" sz="quarter" idx="12"/>
          </p:nvPr>
        </p:nvSpPr>
        <p:spPr/>
        <p:txBody>
          <a:bodyPr/>
          <a:lstStyle/>
          <a:p>
            <a:fld id="{9ED3131E-57C5-408A-8D70-3AC90B9579FF}" type="slidenum">
              <a:rPr lang="ko-KR" altLang="en-US" smtClean="0"/>
              <a:t>9</a:t>
            </a:fld>
            <a:endParaRPr lang="ko-KR" altLang="en-US"/>
          </a:p>
        </p:txBody>
      </p:sp>
    </p:spTree>
    <p:extLst>
      <p:ext uri="{BB962C8B-B14F-4D97-AF65-F5344CB8AC3E}">
        <p14:creationId xmlns:p14="http://schemas.microsoft.com/office/powerpoint/2010/main" val="78366970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사용자 지정 1">
      <a:majorFont>
        <a:latin typeface="나눔바른고딕"/>
        <a:ea typeface="나눔바른고딕"/>
        <a:cs typeface=""/>
      </a:majorFont>
      <a:minorFont>
        <a:latin typeface="나눔바른고딕"/>
        <a:ea typeface="나눔바른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4692</TotalTime>
  <Words>1390</Words>
  <Application>Microsoft Office PowerPoint</Application>
  <PresentationFormat>와이드스크린</PresentationFormat>
  <Paragraphs>325</Paragraphs>
  <Slides>47</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47</vt:i4>
      </vt:variant>
    </vt:vector>
  </HeadingPairs>
  <TitlesOfParts>
    <vt:vector size="52" baseType="lpstr">
      <vt:lpstr>나눔바른고딕</vt:lpstr>
      <vt:lpstr>맑은 고딕</vt:lpstr>
      <vt:lpstr>Arial</vt:lpstr>
      <vt:lpstr>Consolas</vt:lpstr>
      <vt:lpstr>Office 테마</vt:lpstr>
      <vt:lpstr>클라우드 컴퓨팅</vt:lpstr>
      <vt:lpstr>목차</vt:lpstr>
      <vt:lpstr>Container – Where is my data?</vt:lpstr>
      <vt:lpstr>Container – Where is my data?</vt:lpstr>
      <vt:lpstr>Container – Where is my data?</vt:lpstr>
      <vt:lpstr>Docker</vt:lpstr>
      <vt:lpstr>Docker</vt:lpstr>
      <vt:lpstr>Docker</vt:lpstr>
      <vt:lpstr>Docker</vt:lpstr>
      <vt:lpstr>Docker</vt:lpstr>
      <vt:lpstr>Docker: Volume</vt:lpstr>
      <vt:lpstr>Docker: Volume</vt:lpstr>
      <vt:lpstr>Docker: Volume</vt:lpstr>
      <vt:lpstr>Docker: Volume</vt:lpstr>
      <vt:lpstr>Docker: Volume</vt:lpstr>
      <vt:lpstr>Docker: log</vt:lpstr>
      <vt:lpstr>Assignment 2</vt:lpstr>
      <vt:lpstr>Assignment 2</vt:lpstr>
      <vt:lpstr>Service Operation</vt:lpstr>
      <vt:lpstr>Service Operation</vt:lpstr>
      <vt:lpstr>Service Operation</vt:lpstr>
      <vt:lpstr>Service Operation</vt:lpstr>
      <vt:lpstr>Service Operation</vt:lpstr>
      <vt:lpstr>Service Operation</vt:lpstr>
      <vt:lpstr>Service Operation</vt:lpstr>
      <vt:lpstr>Service Operation</vt:lpstr>
      <vt:lpstr>Service Operation</vt:lpstr>
      <vt:lpstr>Service Operation</vt:lpstr>
      <vt:lpstr>Kubernetes</vt:lpstr>
      <vt:lpstr>Kubernetes</vt:lpstr>
      <vt:lpstr>Setting: SSH</vt:lpstr>
      <vt:lpstr>Setting: SSH</vt:lpstr>
      <vt:lpstr>Setting: SSH</vt:lpstr>
      <vt:lpstr>Setting: SSH</vt:lpstr>
      <vt:lpstr>Setting: SSH</vt:lpstr>
      <vt:lpstr>Setting: SSH</vt:lpstr>
      <vt:lpstr>Setting: SSH</vt:lpstr>
      <vt:lpstr>Setting: SSH</vt:lpstr>
      <vt:lpstr>Setting: SSH</vt:lpstr>
      <vt:lpstr>Setting: SSH</vt:lpstr>
      <vt:lpstr>Setting: SSH</vt:lpstr>
      <vt:lpstr>Setting: Clone VM</vt:lpstr>
      <vt:lpstr>Setting: Clone VM</vt:lpstr>
      <vt:lpstr>Setting: Clone VM</vt:lpstr>
      <vt:lpstr>Setting: Clone VM</vt:lpstr>
      <vt:lpstr>Setting: Config Slaves IP</vt:lpstr>
      <vt:lpstr>Setting: Config Slaves IP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황 승현</dc:creator>
  <cp:lastModifiedBy>Seunghyun Hwang</cp:lastModifiedBy>
  <cp:revision>175</cp:revision>
  <dcterms:created xsi:type="dcterms:W3CDTF">2018-07-20T10:38:34Z</dcterms:created>
  <dcterms:modified xsi:type="dcterms:W3CDTF">2018-11-07T08:56:58Z</dcterms:modified>
</cp:coreProperties>
</file>