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0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0" r:id="rId19"/>
    <p:sldId id="321" r:id="rId20"/>
    <p:sldId id="322" r:id="rId21"/>
    <p:sldId id="317" r:id="rId22"/>
    <p:sldId id="318" r:id="rId23"/>
    <p:sldId id="330" r:id="rId24"/>
    <p:sldId id="331" r:id="rId25"/>
    <p:sldId id="324" r:id="rId26"/>
    <p:sldId id="325" r:id="rId27"/>
    <p:sldId id="326" r:id="rId28"/>
    <p:sldId id="327" r:id="rId29"/>
    <p:sldId id="32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88802" autoAdjust="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10"/>
    </p:cViewPr>
  </p:sorterViewPr>
  <p:notesViewPr>
    <p:cSldViewPr snapToGrid="0">
      <p:cViewPr varScale="1">
        <p:scale>
          <a:sx n="91" d="100"/>
          <a:sy n="91" d="100"/>
        </p:scale>
        <p:origin x="34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A8BF-5522-46D5-9C5C-697C805ED0FC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076B-E2AF-42C2-A6D8-7585EB8D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5F4D2-7F1A-4054-A78C-8F06CBFA9B2F}"/>
              </a:ext>
            </a:extLst>
          </p:cNvPr>
          <p:cNvSpPr/>
          <p:nvPr userDrawn="1"/>
        </p:nvSpPr>
        <p:spPr>
          <a:xfrm>
            <a:off x="0" y="1703416"/>
            <a:ext cx="12192000" cy="1915604"/>
          </a:xfrm>
          <a:prstGeom prst="rect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5D29B2-CEF6-4861-89B5-6BC756175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56"/>
            <a:ext cx="9144000" cy="190976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7763B-17B3-4095-B88E-E059F8160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1095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364FE-B287-4CEE-8ED3-EF9BA28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50301"/>
            <a:ext cx="356252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8ECE7-86BD-44B5-B527-27E792C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0301"/>
            <a:ext cx="2743200" cy="365125"/>
          </a:xfrm>
        </p:spPr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2" descr="C:\Documents and Settings\SungHo Chin\바탕 화면\SW 뉴딜 제안서\PPT\logo&amp;ui(2)\globalsymbol_koreng2_large.gif">
            <a:extLst>
              <a:ext uri="{FF2B5EF4-FFF2-40B4-BE49-F238E27FC236}">
                <a16:creationId xmlns:a16="http://schemas.microsoft.com/office/drawing/2014/main" id="{64D40BDE-EF75-48EE-8ADD-74811466E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42574"/>
            <a:ext cx="2134743" cy="577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8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BFA8-3A9D-45E1-B8A7-BDB01AB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CFFEC-1EA6-4378-9070-1BBAB833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B1A46-B0D4-44DD-B323-DCCBF6CC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24244-36FD-499D-87AA-3145D4F0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E4680-5CAD-4742-901B-23464609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1C3E9-51AD-48C7-8E7C-D17E3A373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C98FD-0F16-421B-BB2A-DCD880CD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F4064-60C1-48DB-8CD8-BF7D4EDF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2352C-A658-47AC-B341-39913AD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FC140-E5E7-45F4-8BE7-2B4C315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9657-CAE1-4B2E-A036-8DCBC611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2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25DF0-D97A-4F28-B471-B332C246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AA36CCF-3F79-443E-ACA1-CE74F63E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1F0A32D-D9D0-4738-BA14-1FC8CDF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F679FA-1245-4092-A0E1-B327B27EF70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06679"/>
            <a:ext cx="10515600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635850D-F174-4FFC-AED9-DD2380D17A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59585"/>
            <a:ext cx="10515600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A0FC4-5857-4D3C-9257-DEC0999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B47AB-B353-4BF1-B337-FC77986B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68023-ADB3-451F-AAC4-CDAB8196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CC7BF7-6E84-4524-B3CA-B328E37E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6CF04-D32A-4793-9D88-177A5809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E8BBF-A035-4EE8-91FD-F73DB0F1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20AB-97CD-4A85-914F-4A74BFF9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59565-D2F3-4D2E-A130-7AD7BB80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46CC9-9E04-490D-BDDE-8BB57307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51495-6C02-4EB0-8747-52685152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EF067-88DB-4BD2-9A3A-79FFB278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69AE-EADD-44AE-853C-014A6EA0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F4BBA-BE05-4D0C-BC5D-56A196A5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70CD2-3531-45F0-8592-4DEE40A5C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10E64-DC3A-4775-8C04-D4C7290B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F70BF-0B4C-4B5C-9074-202135AC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B65A0-EA9C-4441-A4E9-4588EE2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51BCC-661D-43B2-B07C-5619009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D1199-5BA7-4565-AD60-8F774027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142B-4E35-4F61-A6A9-D496CA7B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FF5E0-05D8-4F1E-9C73-E92A1180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769E6B-AFB6-4A42-B41F-81407C2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2278A-675D-4F23-A2EB-7A434C9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4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B2ACE-45DB-4DE0-BF81-9005654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30F5E4-667F-4F01-9AA3-465E362A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C4B56-35AD-4D24-BB6C-74305555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5D54-6847-48D1-8032-80765C8E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99F61-183F-4C73-9C97-F52902D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E553B-56D4-40D9-B141-D81D476E6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CA0C1-FA3C-4512-B1A9-9197950B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6984E-6280-4625-9669-571A8CC9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F8D96-3C1F-429B-84EA-41DE0E4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6510-2FA9-41CB-A4CF-EF56287F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5A82EC-C4B0-4056-9300-95019DFC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9FD07-B3C0-4703-8AA0-879FB05E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0FFC4-645A-48F7-B657-1492EC68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66CC-B6E1-45CC-868C-C81BD55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FE347-404D-431A-81E7-F105AC8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DF24E-FF17-428D-A8C8-75DCEA14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86ED6-35FB-45F0-A264-CA69D08F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6F69A-125C-4817-BD91-34FE2AE2B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2928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C99A-70AB-4BDA-AD90-570EFFF3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B87DE-4DF9-41F8-AB9B-1EB2BBC5F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E646-B36C-4588-BE86-013BAD1C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컴퓨팅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44DF62-CB4C-48DF-9441-F960B8CA5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0D2AA-8B63-4A3E-B930-EFFD99CF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E1422-16B7-42D3-B063-D08F4F8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Korea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4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nodes</a:t>
            </a:r>
          </a:p>
          <a:p>
            <a:pPr marL="0" indent="0">
              <a:buNone/>
            </a:pPr>
            <a:r>
              <a:rPr lang="en-US" altLang="ko-KR" dirty="0"/>
              <a:t>NAME      STATUS     ROLES    AGE     VERSION</a:t>
            </a:r>
          </a:p>
          <a:p>
            <a:pPr marL="0" indent="0">
              <a:buNone/>
            </a:pPr>
            <a:r>
              <a:rPr lang="en-US" altLang="ko-KR" b="1" dirty="0"/>
              <a:t>master    </a:t>
            </a:r>
            <a:r>
              <a:rPr lang="en-US" altLang="ko-KR" b="1" dirty="0" err="1"/>
              <a:t>NotReady</a:t>
            </a:r>
            <a:r>
              <a:rPr lang="en-US" altLang="ko-KR" b="1" dirty="0"/>
              <a:t>   </a:t>
            </a:r>
            <a:r>
              <a:rPr lang="en-US" altLang="ko-KR" dirty="0"/>
              <a:t>master   7m39s   v1.12.2</a:t>
            </a:r>
          </a:p>
          <a:p>
            <a:pPr marL="0" indent="0">
              <a:buNone/>
            </a:pPr>
            <a:r>
              <a:rPr lang="en-US" altLang="ko-KR" b="1" dirty="0"/>
              <a:t>slave01   </a:t>
            </a:r>
            <a:r>
              <a:rPr lang="en-US" altLang="ko-KR" b="1" dirty="0" err="1"/>
              <a:t>NotReady</a:t>
            </a:r>
            <a:r>
              <a:rPr lang="en-US" altLang="ko-KR" b="1" dirty="0"/>
              <a:t>   </a:t>
            </a:r>
            <a:r>
              <a:rPr lang="en-US" altLang="ko-KR" dirty="0"/>
              <a:t>&lt;none&gt;   4m27s   v1.12.2</a:t>
            </a:r>
          </a:p>
          <a:p>
            <a:pPr marL="0" indent="0">
              <a:buNone/>
            </a:pPr>
            <a:r>
              <a:rPr lang="en-US" altLang="ko-KR" b="1" dirty="0"/>
              <a:t>slave02   </a:t>
            </a:r>
            <a:r>
              <a:rPr lang="en-US" altLang="ko-KR" b="1" dirty="0" err="1"/>
              <a:t>NotReady</a:t>
            </a:r>
            <a:r>
              <a:rPr lang="en-US" altLang="ko-KR" b="1" dirty="0"/>
              <a:t>   </a:t>
            </a:r>
            <a:r>
              <a:rPr lang="en-US" altLang="ko-KR" dirty="0"/>
              <a:t>&lt;none&gt;   4m24s   v1.12.2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apply -f ./</a:t>
            </a:r>
            <a:r>
              <a:rPr lang="en-US" altLang="ko-KR" b="1" dirty="0" err="1"/>
              <a:t>weave.yaml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serviceaccount</a:t>
            </a:r>
            <a:r>
              <a:rPr lang="en-US" altLang="ko-KR" dirty="0"/>
              <a:t>/weave-net created</a:t>
            </a:r>
          </a:p>
          <a:p>
            <a:pPr marL="0" indent="0">
              <a:buNone/>
            </a:pPr>
            <a:r>
              <a:rPr lang="en-US" altLang="ko-KR" dirty="0"/>
              <a:t>clusterrole.rbac.authorization.k8s.io/weave-net created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0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8600" b="1" dirty="0">
                <a:solidFill>
                  <a:srgbClr val="800000"/>
                </a:solidFill>
              </a:rPr>
              <a:t>master$ </a:t>
            </a:r>
            <a:r>
              <a:rPr lang="en-US" altLang="ko-KR" sz="8600" b="1" dirty="0" err="1">
                <a:solidFill>
                  <a:srgbClr val="800000"/>
                </a:solidFill>
              </a:rPr>
              <a:t>kubectl</a:t>
            </a:r>
            <a:r>
              <a:rPr lang="en-US" altLang="ko-KR" sz="8600" b="1" dirty="0">
                <a:solidFill>
                  <a:srgbClr val="800000"/>
                </a:solidFill>
              </a:rPr>
              <a:t> get pods --all-namespaces</a:t>
            </a:r>
          </a:p>
          <a:p>
            <a:pPr marL="0" indent="0">
              <a:buNone/>
            </a:pPr>
            <a:r>
              <a:rPr lang="en-US" altLang="ko-KR" sz="4900" dirty="0">
                <a:latin typeface="Consolas" panose="020B0609020204030204" pitchFamily="49" charset="0"/>
              </a:rPr>
              <a:t>NAMESPACE     NAME                             READY   STATUS              RESTARTS   AGE</a:t>
            </a:r>
          </a:p>
          <a:p>
            <a:pPr marL="0" indent="0">
              <a:buNone/>
            </a:pPr>
            <a:r>
              <a:rPr lang="en-US" altLang="ko-KR" sz="4900" b="1" dirty="0" err="1">
                <a:latin typeface="Consolas" panose="020B0609020204030204" pitchFamily="49" charset="0"/>
              </a:rPr>
              <a:t>kube</a:t>
            </a:r>
            <a:r>
              <a:rPr lang="en-US" altLang="ko-KR" sz="4900" b="1" dirty="0">
                <a:latin typeface="Consolas" panose="020B0609020204030204" pitchFamily="49" charset="0"/>
              </a:rPr>
              <a:t>-system   coredns-576cbf47c7-tkgq8         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1/1     </a:t>
            </a:r>
            <a:r>
              <a:rPr lang="en-US" altLang="ko-KR" sz="4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ContainerCreating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4900" b="1" dirty="0">
                <a:latin typeface="Consolas" panose="020B0609020204030204" pitchFamily="49" charset="0"/>
              </a:rPr>
              <a:t>0          9m21s</a:t>
            </a:r>
          </a:p>
          <a:p>
            <a:pPr marL="0" indent="0">
              <a:buNone/>
            </a:pPr>
            <a:r>
              <a:rPr lang="en-US" altLang="ko-KR" sz="4900" b="1" dirty="0" err="1">
                <a:latin typeface="Consolas" panose="020B0609020204030204" pitchFamily="49" charset="0"/>
              </a:rPr>
              <a:t>kube</a:t>
            </a:r>
            <a:r>
              <a:rPr lang="en-US" altLang="ko-KR" sz="4900" b="1" dirty="0">
                <a:latin typeface="Consolas" panose="020B0609020204030204" pitchFamily="49" charset="0"/>
              </a:rPr>
              <a:t>-system   coredns-576cbf47c7-zp4vm         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1/1     </a:t>
            </a:r>
            <a:r>
              <a:rPr lang="en-US" altLang="ko-KR" sz="4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ContainerCreating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4900" b="1" dirty="0">
                <a:latin typeface="Consolas" panose="020B0609020204030204" pitchFamily="49" charset="0"/>
              </a:rPr>
              <a:t>0          9m21s</a:t>
            </a:r>
          </a:p>
          <a:p>
            <a:pPr marL="0" indent="0">
              <a:buNone/>
            </a:pPr>
            <a:r>
              <a:rPr lang="en-US" altLang="ko-KR" sz="4900" dirty="0" err="1">
                <a:latin typeface="Consolas" panose="020B0609020204030204" pitchFamily="49" charset="0"/>
              </a:rPr>
              <a:t>kube</a:t>
            </a:r>
            <a:r>
              <a:rPr lang="en-US" altLang="ko-KR" sz="4900" dirty="0">
                <a:latin typeface="Consolas" panose="020B0609020204030204" pitchFamily="49" charset="0"/>
              </a:rPr>
              <a:t>-system   </a:t>
            </a:r>
            <a:r>
              <a:rPr lang="en-US" altLang="ko-KR" sz="4900" dirty="0" err="1">
                <a:latin typeface="Consolas" panose="020B0609020204030204" pitchFamily="49" charset="0"/>
              </a:rPr>
              <a:t>etcd</a:t>
            </a:r>
            <a:r>
              <a:rPr lang="en-US" altLang="ko-KR" sz="4900" dirty="0">
                <a:latin typeface="Consolas" panose="020B0609020204030204" pitchFamily="49" charset="0"/>
              </a:rPr>
              <a:t>-master                      1/1     Running             0          8m55s</a:t>
            </a:r>
          </a:p>
          <a:p>
            <a:pPr marL="0" indent="0">
              <a:buNone/>
            </a:pPr>
            <a:r>
              <a:rPr lang="en-US" altLang="ko-KR" sz="49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4900" dirty="0" err="1">
                <a:latin typeface="Consolas" panose="020B0609020204030204" pitchFamily="49" charset="0"/>
              </a:rPr>
              <a:t>kube</a:t>
            </a:r>
            <a:r>
              <a:rPr lang="en-US" altLang="ko-KR" sz="4900" dirty="0">
                <a:latin typeface="Consolas" panose="020B0609020204030204" pitchFamily="49" charset="0"/>
              </a:rPr>
              <a:t>-system   </a:t>
            </a:r>
            <a:r>
              <a:rPr lang="en-US" altLang="ko-KR" sz="4900" dirty="0" err="1">
                <a:latin typeface="Consolas" panose="020B0609020204030204" pitchFamily="49" charset="0"/>
              </a:rPr>
              <a:t>kube</a:t>
            </a:r>
            <a:r>
              <a:rPr lang="en-US" altLang="ko-KR" sz="4900" dirty="0">
                <a:latin typeface="Consolas" panose="020B0609020204030204" pitchFamily="49" charset="0"/>
              </a:rPr>
              <a:t>-scheduler-master            1/1     Running             0          8m56s</a:t>
            </a:r>
          </a:p>
          <a:p>
            <a:pPr marL="0" indent="0">
              <a:buNone/>
            </a:pPr>
            <a:r>
              <a:rPr lang="en-US" altLang="ko-KR" sz="4900" b="1" dirty="0" err="1">
                <a:latin typeface="Consolas" panose="020B0609020204030204" pitchFamily="49" charset="0"/>
              </a:rPr>
              <a:t>kube</a:t>
            </a:r>
            <a:r>
              <a:rPr lang="en-US" altLang="ko-KR" sz="4900" b="1" dirty="0">
                <a:latin typeface="Consolas" panose="020B0609020204030204" pitchFamily="49" charset="0"/>
              </a:rPr>
              <a:t>-system   weave-net-6tdfn                  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2/2     </a:t>
            </a:r>
            <a:r>
              <a:rPr lang="en-US" altLang="ko-KR" sz="4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ContainerCreating</a:t>
            </a:r>
            <a:r>
              <a:rPr lang="en-US" altLang="ko-KR" sz="4900" b="1" dirty="0">
                <a:latin typeface="Consolas" panose="020B0609020204030204" pitchFamily="49" charset="0"/>
              </a:rPr>
              <a:t>   0          39s</a:t>
            </a:r>
          </a:p>
          <a:p>
            <a:pPr marL="0" indent="0">
              <a:buNone/>
            </a:pPr>
            <a:r>
              <a:rPr lang="en-US" altLang="ko-KR" sz="4900" b="1" dirty="0" err="1">
                <a:latin typeface="Consolas" panose="020B0609020204030204" pitchFamily="49" charset="0"/>
              </a:rPr>
              <a:t>kube</a:t>
            </a:r>
            <a:r>
              <a:rPr lang="en-US" altLang="ko-KR" sz="4900" b="1" dirty="0">
                <a:latin typeface="Consolas" panose="020B0609020204030204" pitchFamily="49" charset="0"/>
              </a:rPr>
              <a:t>-system   weave-net-kj96b                  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2/2     </a:t>
            </a:r>
            <a:r>
              <a:rPr lang="en-US" altLang="ko-KR" sz="4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ContainerCreating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4900" b="1" dirty="0">
                <a:latin typeface="Consolas" panose="020B0609020204030204" pitchFamily="49" charset="0"/>
              </a:rPr>
              <a:t>0          39s</a:t>
            </a:r>
          </a:p>
          <a:p>
            <a:pPr marL="0" indent="0">
              <a:buNone/>
            </a:pPr>
            <a:r>
              <a:rPr lang="en-US" altLang="ko-KR" sz="4900" b="1" dirty="0" err="1">
                <a:latin typeface="Consolas" panose="020B0609020204030204" pitchFamily="49" charset="0"/>
              </a:rPr>
              <a:t>kube</a:t>
            </a:r>
            <a:r>
              <a:rPr lang="en-US" altLang="ko-KR" sz="4900" b="1" dirty="0">
                <a:latin typeface="Consolas" panose="020B0609020204030204" pitchFamily="49" charset="0"/>
              </a:rPr>
              <a:t>-system   weave-net-vm8zz                  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2/2     </a:t>
            </a:r>
            <a:r>
              <a:rPr lang="en-US" altLang="ko-KR" sz="4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ContainerCreating</a:t>
            </a:r>
            <a:r>
              <a:rPr lang="en-US" altLang="ko-KR" sz="49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4900" b="1" dirty="0">
                <a:latin typeface="Consolas" panose="020B0609020204030204" pitchFamily="49" charset="0"/>
              </a:rPr>
              <a:t>0          39s</a:t>
            </a:r>
            <a:endParaRPr lang="ko-KR" altLang="en-US" sz="4900" b="1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3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nodes</a:t>
            </a:r>
          </a:p>
          <a:p>
            <a:pPr marL="0" indent="0">
              <a:buNone/>
            </a:pPr>
            <a:r>
              <a:rPr lang="en-US" altLang="ko-KR" dirty="0"/>
              <a:t>NAME      STATUS   ROLES    AGE     VERSION</a:t>
            </a:r>
          </a:p>
          <a:p>
            <a:pPr marL="0" indent="0">
              <a:buNone/>
            </a:pPr>
            <a:r>
              <a:rPr lang="en-US" altLang="ko-KR" dirty="0"/>
              <a:t>master    </a:t>
            </a:r>
            <a:r>
              <a:rPr lang="en-US" altLang="ko-KR" b="1" dirty="0"/>
              <a:t>Ready</a:t>
            </a:r>
            <a:r>
              <a:rPr lang="en-US" altLang="ko-KR" dirty="0"/>
              <a:t>    master   5m31s   v1.12.2</a:t>
            </a:r>
          </a:p>
          <a:p>
            <a:pPr marL="0" indent="0">
              <a:buNone/>
            </a:pPr>
            <a:r>
              <a:rPr lang="en-US" altLang="ko-KR" dirty="0"/>
              <a:t>slave01   </a:t>
            </a:r>
            <a:r>
              <a:rPr lang="en-US" altLang="ko-KR" b="1" dirty="0"/>
              <a:t>Ready</a:t>
            </a:r>
            <a:r>
              <a:rPr lang="en-US" altLang="ko-KR" dirty="0"/>
              <a:t>    &lt;none&gt;   4m23s   v1.12.2</a:t>
            </a:r>
          </a:p>
          <a:p>
            <a:pPr marL="0" indent="0">
              <a:buNone/>
            </a:pPr>
            <a:r>
              <a:rPr lang="en-US" altLang="ko-KR" dirty="0"/>
              <a:t>slave02   </a:t>
            </a:r>
            <a:r>
              <a:rPr lang="en-US" altLang="ko-KR" b="1" dirty="0"/>
              <a:t>Ready</a:t>
            </a:r>
            <a:r>
              <a:rPr lang="en-US" altLang="ko-KR" dirty="0"/>
              <a:t>    &lt;none&gt;   4m21s   v1.12.2</a:t>
            </a:r>
          </a:p>
          <a:p>
            <a:pPr marL="0" indent="0"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apply -f ./metrics-server</a:t>
            </a:r>
          </a:p>
          <a:p>
            <a:pPr marL="0" indent="0">
              <a:buNone/>
            </a:pPr>
            <a:r>
              <a:rPr lang="en-US" altLang="ko-KR" dirty="0"/>
              <a:t>clusterrole.rbac.authorization.k8s.io/…</a:t>
            </a:r>
            <a:br>
              <a:rPr lang="en-US" altLang="ko-KR" dirty="0"/>
            </a:br>
            <a:r>
              <a:rPr lang="en-US" altLang="ko-KR" dirty="0"/>
              <a:t>clusterrolebinding.rbac.authorization.k8s.io/…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9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deployment --all-namespaces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NAMESPACE     NAME             DESIRED   CURRENT   UP-TO-DATE   AVAILABLE   AGE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kube</a:t>
            </a:r>
            <a:r>
              <a:rPr lang="en-US" altLang="ko-KR" sz="1800" dirty="0">
                <a:latin typeface="Consolas" panose="020B0609020204030204" pitchFamily="49" charset="0"/>
              </a:rPr>
              <a:t>-system   </a:t>
            </a:r>
            <a:r>
              <a:rPr lang="en-US" altLang="ko-KR" sz="1800" dirty="0" err="1">
                <a:latin typeface="Consolas" panose="020B0609020204030204" pitchFamily="49" charset="0"/>
              </a:rPr>
              <a:t>coredns</a:t>
            </a:r>
            <a:r>
              <a:rPr lang="en-US" altLang="ko-KR" sz="1800" dirty="0">
                <a:latin typeface="Consolas" panose="020B0609020204030204" pitchFamily="49" charset="0"/>
              </a:rPr>
              <a:t>          2         2         2            2           7m30s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kube</a:t>
            </a:r>
            <a:r>
              <a:rPr lang="en-US" altLang="ko-KR" sz="1800" dirty="0">
                <a:latin typeface="Consolas" panose="020B0609020204030204" pitchFamily="49" charset="0"/>
              </a:rPr>
              <a:t>-system   </a:t>
            </a:r>
            <a:r>
              <a:rPr lang="en-US" altLang="ko-KR" sz="1800" b="1" dirty="0">
                <a:latin typeface="Consolas" panose="020B0609020204030204" pitchFamily="49" charset="0"/>
              </a:rPr>
              <a:t>metrics-server</a:t>
            </a:r>
            <a:r>
              <a:rPr lang="en-US" altLang="ko-KR" sz="1800" dirty="0">
                <a:latin typeface="Consolas" panose="020B0609020204030204" pitchFamily="49" charset="0"/>
              </a:rPr>
              <a:t>   1         1         1            </a:t>
            </a:r>
            <a:r>
              <a:rPr lang="en-US" altLang="ko-KR" sz="1800" b="1" dirty="0"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</a:rPr>
              <a:t>           42s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4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9007F-5FA8-4C15-934B-BC1E80FD10A4}"/>
              </a:ext>
            </a:extLst>
          </p:cNvPr>
          <p:cNvSpPr/>
          <p:nvPr/>
        </p:nvSpPr>
        <p:spPr>
          <a:xfrm>
            <a:off x="4876800" y="1390650"/>
            <a:ext cx="2438400" cy="126682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master</a:t>
            </a:r>
          </a:p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192.168.99.20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4F6E5-92C2-4B4B-B5FB-272DC617F87C}"/>
              </a:ext>
            </a:extLst>
          </p:cNvPr>
          <p:cNvSpPr/>
          <p:nvPr/>
        </p:nvSpPr>
        <p:spPr>
          <a:xfrm>
            <a:off x="2986087" y="4500606"/>
            <a:ext cx="2438400" cy="126682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slave01</a:t>
            </a:r>
          </a:p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192.168.99.21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F55164-6058-4AAD-B800-607324A793FD}"/>
              </a:ext>
            </a:extLst>
          </p:cNvPr>
          <p:cNvSpPr/>
          <p:nvPr/>
        </p:nvSpPr>
        <p:spPr>
          <a:xfrm>
            <a:off x="6767512" y="4500606"/>
            <a:ext cx="2438400" cy="126682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slave02</a:t>
            </a:r>
          </a:p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192.168.99.22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1522A-767F-491A-91D4-B34CB51C04B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205287" y="2657475"/>
            <a:ext cx="1890713" cy="1843131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48C48C-DE07-4F94-AA52-D85D55BC329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096000" y="2657475"/>
            <a:ext cx="1890712" cy="1843131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5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apply -f ./</a:t>
            </a:r>
            <a:r>
              <a:rPr lang="en-US" altLang="ko-KR" b="1" dirty="0" err="1"/>
              <a:t>ku-cloud.yaml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deployment.extensions</a:t>
            </a:r>
            <a:r>
              <a:rPr lang="en-US" altLang="ko-KR" dirty="0"/>
              <a:t>/</a:t>
            </a:r>
            <a:r>
              <a:rPr lang="en-US" altLang="ko-KR" dirty="0" err="1"/>
              <a:t>ku</a:t>
            </a:r>
            <a:r>
              <a:rPr lang="en-US" altLang="ko-KR" dirty="0"/>
              <a:t>-cloud created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deployment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1         1         1            1           2m42s</a:t>
            </a: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Where is my container?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docker </a:t>
            </a:r>
            <a:r>
              <a:rPr lang="en-US" altLang="ko-KR" b="1" dirty="0" err="1"/>
              <a:t>ps</a:t>
            </a:r>
            <a:r>
              <a:rPr lang="en-US" altLang="ko-KR" b="1" dirty="0"/>
              <a:t> | grep </a:t>
            </a:r>
            <a:r>
              <a:rPr lang="en-US" altLang="ko-KR" b="1" dirty="0" err="1"/>
              <a:t>ku</a:t>
            </a:r>
            <a:r>
              <a:rPr lang="en-US" altLang="ko-KR" b="1" dirty="0"/>
              <a:t>-cloud</a:t>
            </a:r>
          </a:p>
          <a:p>
            <a:pPr marL="0" indent="0">
              <a:buNone/>
            </a:pPr>
            <a:r>
              <a:rPr lang="en-US" altLang="ko-KR" sz="3200" b="1" dirty="0" err="1">
                <a:solidFill>
                  <a:srgbClr val="800000"/>
                </a:solidFill>
                <a:latin typeface="+mj-lt"/>
              </a:rPr>
              <a:t>noop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!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8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slave01$ </a:t>
            </a:r>
            <a:r>
              <a:rPr lang="en-US" altLang="ko-KR" b="1" dirty="0"/>
              <a:t>docker </a:t>
            </a:r>
            <a:r>
              <a:rPr lang="en-US" altLang="ko-KR" b="1" dirty="0" err="1"/>
              <a:t>ps</a:t>
            </a:r>
            <a:r>
              <a:rPr lang="en-US" altLang="ko-KR" b="1" dirty="0"/>
              <a:t> | grep </a:t>
            </a:r>
            <a:r>
              <a:rPr lang="en-US" altLang="ko-KR" b="1" dirty="0" err="1"/>
              <a:t>ku</a:t>
            </a:r>
            <a:r>
              <a:rPr lang="en-US" altLang="ko-KR" b="1" dirty="0"/>
              <a:t>-cloud</a:t>
            </a:r>
          </a:p>
          <a:p>
            <a:pPr marL="0" indent="0">
              <a:buNone/>
            </a:pPr>
            <a:r>
              <a:rPr lang="en-US" altLang="ko-KR" sz="3200" b="1" dirty="0" err="1">
                <a:solidFill>
                  <a:srgbClr val="800000"/>
                </a:solidFill>
              </a:rPr>
              <a:t>noop</a:t>
            </a:r>
            <a:r>
              <a:rPr lang="en-US" altLang="ko-KR" sz="3200" b="1" dirty="0">
                <a:solidFill>
                  <a:srgbClr val="80000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slave02$ </a:t>
            </a:r>
            <a:r>
              <a:rPr lang="en-US" altLang="ko-KR" b="1" dirty="0"/>
              <a:t>docker </a:t>
            </a:r>
            <a:r>
              <a:rPr lang="en-US" altLang="ko-KR" b="1" dirty="0" err="1"/>
              <a:t>ps</a:t>
            </a:r>
            <a:r>
              <a:rPr lang="en-US" altLang="ko-KR" b="1" dirty="0"/>
              <a:t> | grep </a:t>
            </a:r>
            <a:r>
              <a:rPr lang="en-US" altLang="ko-KR" b="1" dirty="0" err="1"/>
              <a:t>ku</a:t>
            </a:r>
            <a:r>
              <a:rPr lang="en-US" altLang="ko-KR" b="1" dirty="0"/>
              <a:t>-cloud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a0da2f28f0bb  </a:t>
            </a:r>
            <a:r>
              <a:rPr lang="en-US" altLang="ko-KR" sz="2000" dirty="0" err="1">
                <a:latin typeface="Consolas" panose="020B0609020204030204" pitchFamily="49" charset="0"/>
              </a:rPr>
              <a:t>lesomnus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b="1" dirty="0" err="1">
                <a:latin typeface="Consolas" panose="020B0609020204030204" pitchFamily="49" charset="0"/>
              </a:rPr>
              <a:t>ku</a:t>
            </a:r>
            <a:r>
              <a:rPr lang="en-US" altLang="ko-KR" sz="2000" b="1" dirty="0">
                <a:latin typeface="Consolas" panose="020B0609020204030204" pitchFamily="49" charset="0"/>
              </a:rPr>
              <a:t>-cloud</a:t>
            </a:r>
            <a:r>
              <a:rPr lang="en-US" altLang="ko-KR" sz="2000" dirty="0">
                <a:latin typeface="Consolas" panose="020B0609020204030204" pitchFamily="49" charset="0"/>
              </a:rPr>
              <a:t>  "</a:t>
            </a:r>
            <a:r>
              <a:rPr lang="en-US" altLang="ko-KR" sz="2000" dirty="0" err="1">
                <a:latin typeface="Consolas" panose="020B0609020204030204" pitchFamily="49" charset="0"/>
              </a:rPr>
              <a:t>npm</a:t>
            </a:r>
            <a:r>
              <a:rPr lang="en-US" altLang="ko-KR" sz="2000" dirty="0">
                <a:latin typeface="Consolas" panose="020B0609020204030204" pitchFamily="49" charset="0"/>
              </a:rPr>
              <a:t> start"  8 minutes ago Up 8</a:t>
            </a:r>
            <a:endParaRPr lang="en-US" altLang="ko-KR" sz="40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1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cat </a:t>
            </a:r>
            <a:r>
              <a:rPr lang="en-US" altLang="ko-KR" b="1" dirty="0" err="1"/>
              <a:t>ku-cloud.yaml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latin typeface="Consolas" panose="020B0609020204030204" pitchFamily="49" charset="0"/>
              </a:rPr>
              <a:t>: apps/v1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kind: Deployment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... </a:t>
            </a:r>
            <a:r>
              <a:rPr lang="en-US" altLang="ko-KR" b="1" dirty="0">
                <a:latin typeface="Consolas" panose="020B0609020204030204" pitchFamily="49" charset="0"/>
              </a:rPr>
              <a:t>replicas: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spec: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- name: </a:t>
            </a:r>
            <a:r>
              <a:rPr lang="en-US" altLang="ko-KR" dirty="0" err="1">
                <a:latin typeface="Consolas" panose="020B0609020204030204" pitchFamily="49" charset="0"/>
              </a:rPr>
              <a:t>ku</a:t>
            </a:r>
            <a:r>
              <a:rPr lang="en-US" altLang="ko-KR" dirty="0">
                <a:latin typeface="Consolas" panose="020B0609020204030204" pitchFamily="49" charset="0"/>
              </a:rPr>
              <a:t>-cloud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</a:rPr>
              <a:t>image: </a:t>
            </a:r>
            <a:r>
              <a:rPr lang="en-US" altLang="ko-KR" b="1" dirty="0" err="1">
                <a:latin typeface="Consolas" panose="020B0609020204030204" pitchFamily="49" charset="0"/>
              </a:rPr>
              <a:t>lesomnus</a:t>
            </a:r>
            <a:r>
              <a:rPr lang="en-US" altLang="ko-KR" b="1" dirty="0">
                <a:latin typeface="Consolas" panose="020B0609020204030204" pitchFamily="49" charset="0"/>
              </a:rPr>
              <a:t>/ku-cloud:0.1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resources: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limits: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cpu</a:t>
            </a:r>
            <a:r>
              <a:rPr lang="en-US" altLang="ko-KR" dirty="0">
                <a:latin typeface="Consolas" panose="020B0609020204030204" pitchFamily="49" charset="0"/>
              </a:rPr>
              <a:t>: "0.5"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requests: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cpu</a:t>
            </a:r>
            <a:r>
              <a:rPr lang="en-US" altLang="ko-KR" dirty="0">
                <a:latin typeface="Consolas" panose="020B0609020204030204" pitchFamily="49" charset="0"/>
              </a:rPr>
              <a:t>: "0.25"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ports: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- </a:t>
            </a:r>
            <a:r>
              <a:rPr lang="en-US" altLang="ko-KR" b="1" dirty="0" err="1">
                <a:latin typeface="Consolas" panose="020B0609020204030204" pitchFamily="49" charset="0"/>
              </a:rPr>
              <a:t>containerPort</a:t>
            </a:r>
            <a:r>
              <a:rPr lang="en-US" altLang="ko-KR" b="1" dirty="0">
                <a:latin typeface="Consolas" panose="020B0609020204030204" pitchFamily="49" charset="0"/>
              </a:rPr>
              <a:t>: 3000</a:t>
            </a:r>
            <a:endParaRPr lang="en-US" altLang="ko-KR" sz="40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http://??????????</a:t>
            </a:r>
          </a:p>
          <a:p>
            <a:pPr marL="0" indent="0">
              <a:buNone/>
            </a:pP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How to access my container outside of slaves?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8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expose deployment </a:t>
            </a:r>
            <a:r>
              <a:rPr lang="en-US" altLang="ko-KR" b="1" dirty="0" err="1"/>
              <a:t>ku</a:t>
            </a:r>
            <a:r>
              <a:rPr lang="en-US" altLang="ko-KR" b="1" dirty="0"/>
              <a:t>-cloud \</a:t>
            </a:r>
          </a:p>
          <a:p>
            <a:pPr marL="0" indent="0">
              <a:buNone/>
            </a:pPr>
            <a:r>
              <a:rPr lang="en-US" altLang="ko-KR" b="1" dirty="0"/>
              <a:t>--type=</a:t>
            </a:r>
            <a:r>
              <a:rPr lang="en-US" altLang="ko-KR" b="1" dirty="0" err="1"/>
              <a:t>NodePort</a:t>
            </a:r>
            <a:r>
              <a:rPr lang="en-US" altLang="ko-KR" b="1" dirty="0"/>
              <a:t> --name=</a:t>
            </a:r>
            <a:r>
              <a:rPr lang="en-US" altLang="ko-KR" b="1" dirty="0" err="1"/>
              <a:t>ku</a:t>
            </a:r>
            <a:r>
              <a:rPr lang="en-US" altLang="ko-KR" b="1" dirty="0"/>
              <a:t>-cloud-service</a:t>
            </a:r>
          </a:p>
          <a:p>
            <a:pPr marL="0" indent="0">
              <a:buNone/>
            </a:pP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svc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NAME               TYPE        CLUSTER-IP     EXTERNAL-IP   PORT(S)          AGE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nsolas" panose="020B0609020204030204" pitchFamily="49" charset="0"/>
              </a:rPr>
              <a:t>ku</a:t>
            </a:r>
            <a:r>
              <a:rPr lang="en-US" altLang="ko-KR" sz="1800" b="1" dirty="0">
                <a:latin typeface="Consolas" panose="020B0609020204030204" pitchFamily="49" charset="0"/>
              </a:rPr>
              <a:t>-cloud-service</a:t>
            </a:r>
            <a:r>
              <a:rPr lang="en-US" altLang="ko-KR" sz="1800" dirty="0"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latin typeface="Consolas" panose="020B0609020204030204" pitchFamily="49" charset="0"/>
              </a:rPr>
              <a:t>NodePort</a:t>
            </a: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b="1" dirty="0">
                <a:latin typeface="Consolas" panose="020B0609020204030204" pitchFamily="49" charset="0"/>
              </a:rPr>
              <a:t>10.111.26.71</a:t>
            </a:r>
            <a:r>
              <a:rPr lang="en-US" altLang="ko-KR" sz="1800" dirty="0">
                <a:latin typeface="Consolas" panose="020B0609020204030204" pitchFamily="49" charset="0"/>
              </a:rPr>
              <a:t>   &lt;none&gt;        </a:t>
            </a:r>
            <a:r>
              <a:rPr lang="en-US" altLang="ko-KR" sz="1800" b="1" dirty="0">
                <a:latin typeface="Consolas" panose="020B0609020204030204" pitchFamily="49" charset="0"/>
              </a:rPr>
              <a:t>3000:32400/TCP</a:t>
            </a:r>
            <a:r>
              <a:rPr lang="en-US" altLang="ko-KR" sz="1800" dirty="0">
                <a:latin typeface="Consolas" panose="020B0609020204030204" pitchFamily="49" charset="0"/>
              </a:rPr>
              <a:t>   52s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kubernetes</a:t>
            </a:r>
            <a:r>
              <a:rPr lang="en-US" altLang="ko-KR" sz="1800" dirty="0">
                <a:latin typeface="Consolas" panose="020B0609020204030204" pitchFamily="49" charset="0"/>
              </a:rPr>
              <a:t>         </a:t>
            </a:r>
            <a:r>
              <a:rPr lang="en-US" altLang="ko-KR" sz="1800" dirty="0" err="1">
                <a:latin typeface="Consolas" panose="020B0609020204030204" pitchFamily="49" charset="0"/>
              </a:rPr>
              <a:t>ClusterIP</a:t>
            </a:r>
            <a:r>
              <a:rPr lang="en-US" altLang="ko-KR" sz="1800" dirty="0">
                <a:latin typeface="Consolas" panose="020B0609020204030204" pitchFamily="49" charset="0"/>
              </a:rPr>
              <a:t>   10.96.0.1      &lt;none&gt;        443/TCP          53m</a:t>
            </a:r>
          </a:p>
          <a:p>
            <a:pPr marL="0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C6F6-C25B-4B32-BC41-FFE8346D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78083-C9AB-430A-87B5-25F413D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Clustering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Deploying Container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Service the Container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Autoscaling Container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5EA1C-CED4-41CF-B46C-6F67AFA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8508-E2B8-4B16-9B7F-D1CA4646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56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http://10.111.26.71:3000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ku-cloud-bbc584fd8-xc45b</a:t>
            </a: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/>
              <a:t>If you want to know more about exposing service to out of the cluster with external-IP, google “</a:t>
            </a:r>
            <a:r>
              <a:rPr lang="en-US" altLang="ko-KR" b="1" dirty="0" err="1"/>
              <a:t>kuberenetes</a:t>
            </a:r>
            <a:r>
              <a:rPr lang="en-US" altLang="ko-KR" b="1" dirty="0"/>
              <a:t> </a:t>
            </a:r>
            <a:r>
              <a:rPr lang="en-US" altLang="ko-KR" b="1" dirty="0" err="1"/>
              <a:t>loadbalancer</a:t>
            </a:r>
            <a:r>
              <a:rPr lang="en-US" altLang="ko-KR" b="1" dirty="0"/>
              <a:t>” or “</a:t>
            </a:r>
            <a:r>
              <a:rPr lang="en-US" altLang="ko-KR" b="1" dirty="0" err="1"/>
              <a:t>kubernetes</a:t>
            </a:r>
            <a:r>
              <a:rPr lang="en-US" altLang="ko-KR" b="1" dirty="0"/>
              <a:t> ingress”.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delete -f ./</a:t>
            </a:r>
            <a:r>
              <a:rPr lang="en-US" altLang="ko-KR" b="1" dirty="0" err="1"/>
              <a:t>ku-cloud.yaml</a:t>
            </a: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vim </a:t>
            </a:r>
            <a:r>
              <a:rPr lang="en-US" altLang="ko-KR" b="1" dirty="0" err="1"/>
              <a:t>ku-cloud.yaml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latin typeface="Consolas" panose="020B0609020204030204" pitchFamily="49" charset="0"/>
              </a:rPr>
              <a:t>: apps/v1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kind: Deployment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... replicas: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endParaRPr lang="en-US" altLang="ko-KR" sz="4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apply -f ./</a:t>
            </a:r>
            <a:r>
              <a:rPr lang="en-US" altLang="ko-KR" b="1" dirty="0" err="1"/>
              <a:t>ku-cloud.yaml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</a:t>
            </a:r>
            <a:r>
              <a:rPr lang="en-US" altLang="ko-KR" sz="2400" b="1" dirty="0">
                <a:latin typeface="Consolas" panose="020B0609020204030204" pitchFamily="49" charset="0"/>
              </a:rPr>
              <a:t>DESIRED   CURRENT   UP-TO-DATE   AVAILABLE   </a:t>
            </a:r>
            <a:r>
              <a:rPr lang="en-US" altLang="ko-KR" sz="2400" dirty="0">
                <a:latin typeface="Consolas" panose="020B0609020204030204" pitchFamily="49" charset="0"/>
              </a:rPr>
              <a:t>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</a:t>
            </a:r>
            <a:r>
              <a:rPr lang="en-US" altLang="ko-KR" sz="2400" b="1" dirty="0">
                <a:latin typeface="Consolas" panose="020B0609020204030204" pitchFamily="49" charset="0"/>
              </a:rPr>
              <a:t>2         2         2            2           </a:t>
            </a:r>
            <a:r>
              <a:rPr lang="en-US" altLang="ko-KR" sz="2400" dirty="0">
                <a:latin typeface="Consolas" panose="020B0609020204030204" pitchFamily="49" charset="0"/>
              </a:rPr>
              <a:t>28s</a:t>
            </a: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800000"/>
                </a:solidFill>
              </a:rPr>
              <a:t>slave01$ </a:t>
            </a:r>
            <a:r>
              <a:rPr lang="en-US" altLang="ko-KR" sz="2400" b="1" dirty="0"/>
              <a:t>docker </a:t>
            </a:r>
            <a:r>
              <a:rPr lang="en-US" altLang="ko-KR" sz="2400" b="1" dirty="0" err="1"/>
              <a:t>ps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58f357cd95da</a:t>
            </a: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lesomnus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ku</a:t>
            </a:r>
            <a:r>
              <a:rPr lang="en-US" altLang="ko-KR" sz="1600" dirty="0">
                <a:latin typeface="Consolas" panose="020B0609020204030204" pitchFamily="49" charset="0"/>
              </a:rPr>
              <a:t>-cloud  "</a:t>
            </a:r>
            <a:r>
              <a:rPr lang="en-US" altLang="ko-KR" sz="1600" dirty="0" err="1">
                <a:latin typeface="Consolas" panose="020B0609020204030204" pitchFamily="49" charset="0"/>
              </a:rPr>
              <a:t>npm</a:t>
            </a:r>
            <a:r>
              <a:rPr lang="en-US" altLang="ko-KR" sz="1600" dirty="0">
                <a:latin typeface="Consolas" panose="020B0609020204030204" pitchFamily="49" charset="0"/>
              </a:rPr>
              <a:t> start"  About a minute ago   Up About a minute</a:t>
            </a: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800000"/>
                </a:solidFill>
              </a:rPr>
              <a:t>slave02$ </a:t>
            </a:r>
            <a:r>
              <a:rPr lang="en-US" altLang="ko-KR" sz="2400" b="1" dirty="0"/>
              <a:t>docker </a:t>
            </a:r>
            <a:r>
              <a:rPr lang="en-US" altLang="ko-KR" sz="2400" b="1" dirty="0" err="1"/>
              <a:t>ps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830912497ec1</a:t>
            </a: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lesomnus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ku</a:t>
            </a:r>
            <a:r>
              <a:rPr lang="en-US" altLang="ko-KR" sz="1600" dirty="0">
                <a:latin typeface="Consolas" panose="020B0609020204030204" pitchFamily="49" charset="0"/>
              </a:rPr>
              <a:t>-cloud  "</a:t>
            </a:r>
            <a:r>
              <a:rPr lang="en-US" altLang="ko-KR" sz="1600" dirty="0" err="1">
                <a:latin typeface="Consolas" panose="020B0609020204030204" pitchFamily="49" charset="0"/>
              </a:rPr>
              <a:t>npm</a:t>
            </a:r>
            <a:r>
              <a:rPr lang="en-US" altLang="ko-KR" sz="1600" dirty="0">
                <a:latin typeface="Consolas" panose="020B0609020204030204" pitchFamily="49" charset="0"/>
              </a:rPr>
              <a:t> start"  About a minute ago   Up About a minute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9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./req.sh 10.111.26.71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/>
              <a:t>9twfz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>
                <a:solidFill>
                  <a:srgbClr val="800000"/>
                </a:solidFill>
              </a:rPr>
              <a:t>lblx8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>
                <a:solidFill>
                  <a:srgbClr val="800000"/>
                </a:solidFill>
              </a:rPr>
              <a:t>lblx8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/>
              <a:t>9twfz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>
                <a:solidFill>
                  <a:srgbClr val="800000"/>
                </a:solidFill>
              </a:rPr>
              <a:t>lblx8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>
                <a:solidFill>
                  <a:srgbClr val="800000"/>
                </a:solidFill>
              </a:rPr>
              <a:t>lblx8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/>
              <a:t>9twfz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/>
              <a:t>9twfz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/>
              <a:t>9twfz</a:t>
            </a:r>
          </a:p>
          <a:p>
            <a:pPr marL="0" indent="0">
              <a:buNone/>
            </a:pPr>
            <a:r>
              <a:rPr lang="en-US" altLang="ko-KR" dirty="0"/>
              <a:t>ku-cloud-bbc584fd8-</a:t>
            </a:r>
            <a:r>
              <a:rPr lang="en-US" altLang="ko-KR" b="1" dirty="0">
                <a:solidFill>
                  <a:srgbClr val="800000"/>
                </a:solidFill>
              </a:rPr>
              <a:t>lblx8</a:t>
            </a:r>
            <a:endParaRPr lang="en-US" altLang="ko-KR" sz="24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the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edit -f ./</a:t>
            </a:r>
            <a:r>
              <a:rPr lang="en-US" altLang="ko-KR" b="1" dirty="0" err="1"/>
              <a:t>ku-cloud.yaml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apiVersion</a:t>
            </a:r>
            <a:r>
              <a:rPr lang="en-US" altLang="ko-KR" dirty="0"/>
              <a:t>: apps/v1</a:t>
            </a:r>
          </a:p>
          <a:p>
            <a:pPr marL="0" indent="0">
              <a:buNone/>
            </a:pPr>
            <a:r>
              <a:rPr lang="en-US" altLang="ko-KR" dirty="0"/>
              <a:t>kind: Deployment</a:t>
            </a:r>
          </a:p>
          <a:p>
            <a:pPr marL="0" indent="0">
              <a:buNone/>
            </a:pPr>
            <a:r>
              <a:rPr lang="en-US" altLang="ko-KR" dirty="0"/>
              <a:t>  …</a:t>
            </a:r>
          </a:p>
          <a:p>
            <a:pPr marL="0" indent="0">
              <a:buNone/>
            </a:pPr>
            <a:r>
              <a:rPr lang="en-US" altLang="ko-KR" dirty="0"/>
              <a:t>  replicas: 1</a:t>
            </a:r>
          </a:p>
          <a:p>
            <a:pPr marL="0" indent="0">
              <a:buNone/>
            </a:pPr>
            <a:r>
              <a:rPr lang="en-US" altLang="ko-KR" dirty="0"/>
              <a:t>  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</a:t>
            </a:r>
            <a:r>
              <a:rPr lang="en-US" altLang="ko-KR" sz="2400" b="1" dirty="0">
                <a:latin typeface="Consolas" panose="020B0609020204030204" pitchFamily="49" charset="0"/>
              </a:rPr>
              <a:t>1         1         1            1           </a:t>
            </a:r>
            <a:r>
              <a:rPr lang="en-US" altLang="ko-KR" sz="2400" dirty="0">
                <a:latin typeface="Consolas" panose="020B0609020204030204" pitchFamily="49" charset="0"/>
              </a:rPr>
              <a:t>21m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7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Autoscaling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http://10.111.26.71:3000/work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slave01$ </a:t>
            </a:r>
            <a:r>
              <a:rPr lang="en-US" altLang="ko-KR" b="1" dirty="0"/>
              <a:t>top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slave02$ </a:t>
            </a:r>
            <a:r>
              <a:rPr lang="en-US" altLang="ko-KR" b="1" dirty="0"/>
              <a:t>top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 PID USER     PR  NI    VIRT    RES    SHR S </a:t>
            </a:r>
            <a:r>
              <a:rPr lang="en-US" altLang="ko-KR" sz="2000" b="1" dirty="0">
                <a:latin typeface="Consolas" panose="020B0609020204030204" pitchFamily="49" charset="0"/>
              </a:rPr>
              <a:t>%CPU </a:t>
            </a:r>
            <a:r>
              <a:rPr lang="en-US" altLang="ko-KR" sz="2000" dirty="0">
                <a:latin typeface="Consolas" panose="020B0609020204030204" pitchFamily="49" charset="0"/>
              </a:rPr>
              <a:t>%MEM     TIME+ COMMAND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9767 root     20   0    4272    756    672 R </a:t>
            </a:r>
            <a:r>
              <a:rPr lang="en-US" altLang="ko-KR" sz="2000" b="1" dirty="0">
                <a:latin typeface="Consolas" panose="020B0609020204030204" pitchFamily="49" charset="0"/>
              </a:rPr>
              <a:t>49.8</a:t>
            </a:r>
            <a:r>
              <a:rPr lang="en-US" altLang="ko-KR" sz="2000" dirty="0">
                <a:latin typeface="Consolas" panose="020B0609020204030204" pitchFamily="49" charset="0"/>
              </a:rPr>
              <a:t>  0.0   0:15.78 dd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</a:t>
            </a:r>
            <a:r>
              <a:rPr lang="en-US" altLang="ko-KR" sz="2400" b="1" dirty="0">
                <a:latin typeface="Consolas" panose="020B0609020204030204" pitchFamily="49" charset="0"/>
              </a:rPr>
              <a:t>1         1         1            1           </a:t>
            </a:r>
            <a:r>
              <a:rPr lang="en-US" altLang="ko-KR" sz="2400" dirty="0">
                <a:latin typeface="Consolas" panose="020B0609020204030204" pitchFamily="49" charset="0"/>
              </a:rPr>
              <a:t>16m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8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Autoscaling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http://10.111.26.71:3000/rest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cat </a:t>
            </a:r>
            <a:r>
              <a:rPr lang="en-US" altLang="ko-KR" b="1" dirty="0" err="1"/>
              <a:t>ku-cloud.yaml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latin typeface="Consolas" panose="020B0609020204030204" pitchFamily="49" charset="0"/>
              </a:rPr>
              <a:t>: apps/v1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kind: Deployment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</a:t>
            </a:r>
            <a:r>
              <a:rPr lang="en-US" altLang="ko-KR" b="1" dirty="0">
                <a:latin typeface="Consolas" panose="020B0609020204030204" pitchFamily="49" charset="0"/>
              </a:rPr>
              <a:t>limits: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cpu</a:t>
            </a:r>
            <a:r>
              <a:rPr lang="en-US" altLang="ko-KR" b="1" dirty="0">
                <a:latin typeface="Consolas" panose="020B0609020204030204" pitchFamily="49" charset="0"/>
              </a:rPr>
              <a:t>: "0.5"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</a:t>
            </a:r>
            <a:r>
              <a:rPr lang="en-US" altLang="ko-KR" b="1" dirty="0">
                <a:latin typeface="Consolas" panose="020B0609020204030204" pitchFamily="49" charset="0"/>
              </a:rPr>
              <a:t>requests: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cpu</a:t>
            </a:r>
            <a:r>
              <a:rPr lang="en-US" altLang="ko-KR" b="1" dirty="0">
                <a:latin typeface="Consolas" panose="020B0609020204030204" pitchFamily="49" charset="0"/>
              </a:rPr>
              <a:t>: "0.25"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ports: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36AA1-E0AD-4888-9774-8C1A502F300B}"/>
              </a:ext>
            </a:extLst>
          </p:cNvPr>
          <p:cNvSpPr txBox="1"/>
          <p:nvPr/>
        </p:nvSpPr>
        <p:spPr>
          <a:xfrm>
            <a:off x="6354347" y="3633766"/>
            <a:ext cx="3627853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Kubernetes designed for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public cloud originally. 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1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Autoscaling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</a:t>
            </a:r>
            <a:r>
              <a:rPr lang="en-US" altLang="ko-KR" b="1" dirty="0" err="1"/>
              <a:t>autoscale</a:t>
            </a:r>
            <a:r>
              <a:rPr lang="en-US" altLang="ko-KR" b="1" dirty="0"/>
              <a:t> deploy </a:t>
            </a:r>
            <a:r>
              <a:rPr lang="en-US" altLang="ko-KR" b="1" dirty="0" err="1"/>
              <a:t>ku</a:t>
            </a:r>
            <a:r>
              <a:rPr lang="en-US" altLang="ko-KR" b="1" dirty="0"/>
              <a:t>-cloud \</a:t>
            </a: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--min=1 --max=2 --</a:t>
            </a:r>
            <a:r>
              <a:rPr lang="en-US" altLang="ko-KR" b="1" dirty="0" err="1">
                <a:latin typeface="+mj-lt"/>
              </a:rPr>
              <a:t>cpu</a:t>
            </a:r>
            <a:r>
              <a:rPr lang="en-US" altLang="ko-KR" b="1" dirty="0">
                <a:latin typeface="+mj-lt"/>
              </a:rPr>
              <a:t>-percent=80 </a:t>
            </a:r>
            <a:r>
              <a:rPr lang="en-US" altLang="ko-KR" sz="2400" dirty="0" err="1">
                <a:latin typeface="Consolas" panose="020B0609020204030204" pitchFamily="49" charset="0"/>
              </a:rPr>
              <a:t>horizontalpodautoscaler.autoscaling</a:t>
            </a:r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</a:t>
            </a:r>
            <a:r>
              <a:rPr lang="en-US" altLang="ko-KR" sz="2400" dirty="0" err="1">
                <a:latin typeface="Consolas" panose="020B0609020204030204" pitchFamily="49" charset="0"/>
              </a:rPr>
              <a:t>autoscaled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</a:t>
            </a:r>
            <a:r>
              <a:rPr lang="en-US" altLang="ko-KR" b="1" dirty="0" err="1"/>
              <a:t>hpa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NAME       REFERENCE             TARGETS   MINPODS   MAXPODS   REPLICAS   AGE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</a:t>
            </a:r>
            <a:r>
              <a:rPr lang="en-US" altLang="ko-KR" sz="1800" dirty="0">
                <a:latin typeface="Consolas" panose="020B0609020204030204" pitchFamily="49" charset="0"/>
              </a:rPr>
              <a:t>-cloud   Deployment/</a:t>
            </a:r>
            <a:r>
              <a:rPr lang="en-US" altLang="ko-KR" sz="1800" dirty="0" err="1">
                <a:latin typeface="Consolas" panose="020B0609020204030204" pitchFamily="49" charset="0"/>
              </a:rPr>
              <a:t>ku</a:t>
            </a:r>
            <a:r>
              <a:rPr lang="en-US" altLang="ko-KR" sz="1800" dirty="0">
                <a:latin typeface="Consolas" panose="020B0609020204030204" pitchFamily="49" charset="0"/>
              </a:rPr>
              <a:t>-cloud   </a:t>
            </a:r>
            <a:r>
              <a:rPr lang="en-US" altLang="ko-KR" sz="1800" b="1" dirty="0">
                <a:latin typeface="Consolas" panose="020B0609020204030204" pitchFamily="49" charset="0"/>
              </a:rPr>
              <a:t>0%/80%</a:t>
            </a: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b="1" dirty="0">
                <a:latin typeface="Consolas" panose="020B0609020204030204" pitchFamily="49" charset="0"/>
              </a:rPr>
              <a:t>1         2         1          </a:t>
            </a:r>
            <a:r>
              <a:rPr lang="en-US" altLang="ko-KR" sz="1800" dirty="0">
                <a:latin typeface="Consolas" panose="020B0609020204030204" pitchFamily="49" charset="0"/>
              </a:rPr>
              <a:t>86s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43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Autoscaling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http://10.111.26.71:3000/work</a:t>
            </a: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</a:t>
            </a:r>
            <a:r>
              <a:rPr lang="en-US" altLang="ko-KR" b="1" dirty="0" err="1"/>
              <a:t>hpa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NAME       REFERENCE             TARGETS    MINPODS   MAXPODS   REPLICAS   AGE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</a:t>
            </a:r>
            <a:r>
              <a:rPr lang="en-US" altLang="ko-KR" sz="1800" dirty="0">
                <a:latin typeface="Consolas" panose="020B0609020204030204" pitchFamily="49" charset="0"/>
              </a:rPr>
              <a:t>-cloud   Deployment/</a:t>
            </a:r>
            <a:r>
              <a:rPr lang="en-US" altLang="ko-KR" sz="1800" dirty="0" err="1">
                <a:latin typeface="Consolas" panose="020B0609020204030204" pitchFamily="49" charset="0"/>
              </a:rPr>
              <a:t>ku</a:t>
            </a:r>
            <a:r>
              <a:rPr lang="en-US" altLang="ko-KR" sz="1800" dirty="0">
                <a:latin typeface="Consolas" panose="020B0609020204030204" pitchFamily="49" charset="0"/>
              </a:rPr>
              <a:t>-cloud   </a:t>
            </a:r>
            <a:r>
              <a:rPr lang="en-US" altLang="ko-KR" sz="1800" b="1" dirty="0">
                <a:latin typeface="Consolas" panose="020B0609020204030204" pitchFamily="49" charset="0"/>
              </a:rPr>
              <a:t>200%/80%   1         2         1          </a:t>
            </a:r>
            <a:r>
              <a:rPr lang="en-US" altLang="ko-KR" sz="1800" dirty="0">
                <a:latin typeface="Consolas" panose="020B0609020204030204" pitchFamily="49" charset="0"/>
              </a:rPr>
              <a:t>4m24s</a:t>
            </a:r>
            <a:endParaRPr lang="en-US" altLang="ko-KR" sz="18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ku</a:t>
            </a:r>
            <a:r>
              <a:rPr lang="en-US" altLang="ko-KR" sz="1800" dirty="0">
                <a:latin typeface="Consolas" panose="020B0609020204030204" pitchFamily="49" charset="0"/>
              </a:rPr>
              <a:t>-cloud   </a:t>
            </a:r>
            <a:r>
              <a:rPr lang="en-US" altLang="ko-KR" sz="1800" b="1" dirty="0">
                <a:latin typeface="Consolas" panose="020B0609020204030204" pitchFamily="49" charset="0"/>
              </a:rPr>
              <a:t>2         2         2            2           </a:t>
            </a:r>
            <a:r>
              <a:rPr lang="en-US" altLang="ko-KR" sz="1800" dirty="0">
                <a:latin typeface="Consolas" panose="020B0609020204030204" pitchFamily="49" charset="0"/>
              </a:rPr>
              <a:t>29m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/>
              <a:t>curl http://10.111.26.71:3000/rest</a:t>
            </a:r>
          </a:p>
          <a:p>
            <a:pPr marL="0" indent="0">
              <a:buNone/>
            </a:pPr>
            <a:r>
              <a:rPr lang="en-US" altLang="ko-KR" b="1" dirty="0"/>
              <a:t>It</a:t>
            </a:r>
            <a:r>
              <a:rPr lang="ko-KR" altLang="en-US" b="1" dirty="0"/>
              <a:t> </a:t>
            </a:r>
            <a:r>
              <a:rPr lang="en-US" altLang="ko-KR" b="1" dirty="0"/>
              <a:t>might be routed to the other one which is rest.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9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Autoscaling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</a:t>
            </a:r>
            <a:r>
              <a:rPr lang="en-US" altLang="ko-KR" sz="2400" b="1" dirty="0">
                <a:latin typeface="Consolas" panose="020B0609020204030204" pitchFamily="49" charset="0"/>
              </a:rPr>
              <a:t>2         2         2            2           </a:t>
            </a:r>
            <a:r>
              <a:rPr lang="en-US" altLang="ko-KR" sz="2400" dirty="0">
                <a:latin typeface="Consolas" panose="020B0609020204030204" pitchFamily="49" charset="0"/>
              </a:rPr>
              <a:t>29m</a:t>
            </a: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After some seconds...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kubectl</a:t>
            </a:r>
            <a:r>
              <a:rPr lang="en-US" altLang="ko-KR" b="1" dirty="0"/>
              <a:t> get deploy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NAME       DESIRED   CURRENT   UP-TO-DATE   AVAILABLE   AGE</a:t>
            </a: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ku</a:t>
            </a:r>
            <a:r>
              <a:rPr lang="en-US" altLang="ko-KR" sz="2400" dirty="0">
                <a:latin typeface="Consolas" panose="020B0609020204030204" pitchFamily="49" charset="0"/>
              </a:rPr>
              <a:t>-cloud   1         1         1            1           35m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A625B-1BC0-444B-A403-7E5CB570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96C6B-0A2D-41F3-9A2B-DCB19D45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06643-ECC6-4AD3-ABFB-8D24E682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88AE2A8E-3709-4767-950A-501CA2D26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838075"/>
            <a:ext cx="6630325" cy="3591426"/>
          </a:xfr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50A907-5142-4CA1-B691-9CE167145EA3}"/>
              </a:ext>
            </a:extLst>
          </p:cNvPr>
          <p:cNvSpPr/>
          <p:nvPr/>
        </p:nvSpPr>
        <p:spPr>
          <a:xfrm>
            <a:off x="4627563" y="2319479"/>
            <a:ext cx="687388" cy="528496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6D334-7D80-4BD4-8D89-E03F93614E10}"/>
              </a:ext>
            </a:extLst>
          </p:cNvPr>
          <p:cNvSpPr txBox="1"/>
          <p:nvPr/>
        </p:nvSpPr>
        <p:spPr>
          <a:xfrm>
            <a:off x="3329046" y="2352894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800000"/>
                </a:solidFill>
              </a:rPr>
              <a:t>1.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91D7FC-3341-429F-8F44-3B039638665B}"/>
              </a:ext>
            </a:extLst>
          </p:cNvPr>
          <p:cNvSpPr/>
          <p:nvPr/>
        </p:nvSpPr>
        <p:spPr>
          <a:xfrm>
            <a:off x="4641850" y="3065131"/>
            <a:ext cx="1873250" cy="24480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3D708-2D92-41EE-AC41-A46A813CDF02}"/>
              </a:ext>
            </a:extLst>
          </p:cNvPr>
          <p:cNvSpPr txBox="1"/>
          <p:nvPr/>
        </p:nvSpPr>
        <p:spPr>
          <a:xfrm>
            <a:off x="6653271" y="2956701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2.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8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A625B-1BC0-444B-A403-7E5CB570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96C6B-0A2D-41F3-9A2B-DCB19D45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06643-ECC6-4AD3-ABFB-8D24E682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833B20-4F60-4581-828B-956C2E87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# </a:t>
            </a:r>
            <a:r>
              <a:rPr lang="en-US" altLang="ko-KR" b="1" dirty="0" err="1">
                <a:solidFill>
                  <a:srgbClr val="800000"/>
                </a:solidFill>
              </a:rPr>
              <a:t>ssh</a:t>
            </a:r>
            <a:r>
              <a:rPr lang="en-US" altLang="ko-KR" b="1" dirty="0">
                <a:solidFill>
                  <a:srgbClr val="800000"/>
                </a:solidFill>
              </a:rPr>
              <a:t> k8s@localhost -p 5120</a:t>
            </a:r>
          </a:p>
          <a:p>
            <a:pPr marL="0" indent="0">
              <a:buNone/>
            </a:pPr>
            <a:r>
              <a:rPr lang="en-US" altLang="ko-KR" dirty="0"/>
              <a:t>k8s@localhost’s password: </a:t>
            </a:r>
            <a:r>
              <a:rPr lang="en-US" altLang="ko-KR" b="1" dirty="0">
                <a:solidFill>
                  <a:srgbClr val="800000"/>
                </a:solidFill>
              </a:rPr>
              <a:t>1234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$ </a:t>
            </a:r>
            <a:r>
              <a:rPr lang="en-US" altLang="ko-KR" b="1" dirty="0" err="1">
                <a:solidFill>
                  <a:srgbClr val="800000"/>
                </a:solidFill>
              </a:rPr>
              <a:t>ssh</a:t>
            </a:r>
            <a:r>
              <a:rPr lang="en-US" altLang="ko-KR" b="1" dirty="0">
                <a:solidFill>
                  <a:srgbClr val="800000"/>
                </a:solidFill>
              </a:rPr>
              <a:t> k8s@ 192.168.99.21</a:t>
            </a:r>
          </a:p>
          <a:p>
            <a:pPr marL="0" indent="0">
              <a:buNone/>
            </a:pPr>
            <a:r>
              <a:rPr lang="en-US" altLang="ko-KR" dirty="0"/>
              <a:t>k8s@192.168.99.21’s password: </a:t>
            </a:r>
            <a:r>
              <a:rPr lang="en-US" altLang="ko-KR" b="1" dirty="0">
                <a:solidFill>
                  <a:srgbClr val="800000"/>
                </a:solidFill>
              </a:rPr>
              <a:t>1234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Open new terminal and repeat above with 192.168.99.22</a:t>
            </a:r>
          </a:p>
          <a:p>
            <a:pPr marL="0" indent="0">
              <a:buNone/>
            </a:pPr>
            <a:r>
              <a:rPr lang="en-US" altLang="ko-KR" b="1" dirty="0"/>
              <a:t>Open new terminal and connect </a:t>
            </a:r>
            <a:r>
              <a:rPr lang="en-US" altLang="ko-KR" b="1" dirty="0" err="1"/>
              <a:t>ssh</a:t>
            </a:r>
            <a:r>
              <a:rPr lang="en-US" altLang="ko-KR" b="1" dirty="0"/>
              <a:t> k8s@localhost</a:t>
            </a:r>
          </a:p>
        </p:txBody>
      </p:sp>
    </p:spTree>
    <p:extLst>
      <p:ext uri="{BB962C8B-B14F-4D97-AF65-F5344CB8AC3E}">
        <p14:creationId xmlns:p14="http://schemas.microsoft.com/office/powerpoint/2010/main" val="42400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47F2-584A-4EF6-B64A-78E17D4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F3CCF-3A4B-4D65-AE6B-EC76F67A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We have three terminal:</a:t>
            </a:r>
            <a:br>
              <a:rPr lang="en-US" altLang="ko-KR" sz="3200" dirty="0"/>
            </a:br>
            <a:r>
              <a:rPr lang="en-US" altLang="ko-KR" sz="3200" b="1" u="sng" dirty="0"/>
              <a:t>k8s@localhost</a:t>
            </a:r>
            <a:r>
              <a:rPr lang="en-US" altLang="ko-KR" sz="3200" b="1" dirty="0"/>
              <a:t> denoted as </a:t>
            </a:r>
            <a:r>
              <a:rPr lang="en-US" altLang="ko-KR" sz="3200" b="1" dirty="0">
                <a:solidFill>
                  <a:srgbClr val="800000"/>
                </a:solidFill>
              </a:rPr>
              <a:t>master$</a:t>
            </a:r>
            <a:r>
              <a:rPr lang="en-US" altLang="ko-KR" sz="3200" dirty="0"/>
              <a:t>, and</a:t>
            </a:r>
            <a:br>
              <a:rPr lang="en-US" altLang="ko-KR" sz="3200" dirty="0"/>
            </a:br>
            <a:r>
              <a:rPr lang="en-US" altLang="ko-KR" sz="3200" dirty="0"/>
              <a:t>both </a:t>
            </a:r>
            <a:r>
              <a:rPr lang="en-US" altLang="ko-KR" sz="3200" b="1" u="sng" dirty="0"/>
              <a:t>k8s@192.168.99.21</a:t>
            </a:r>
            <a:r>
              <a:rPr lang="en-US" altLang="ko-KR" sz="3200" dirty="0"/>
              <a:t> and </a:t>
            </a:r>
            <a:r>
              <a:rPr lang="en-US" altLang="ko-KR" sz="3200" b="1" u="sng" dirty="0"/>
              <a:t>k8s@192.168.99.22 </a:t>
            </a:r>
            <a:r>
              <a:rPr lang="en-US" altLang="ko-KR" sz="3200" b="1" dirty="0"/>
              <a:t>denoted as </a:t>
            </a:r>
            <a:r>
              <a:rPr lang="en-US" altLang="ko-KR" sz="3200" b="1" dirty="0">
                <a:solidFill>
                  <a:srgbClr val="800000"/>
                </a:solidFill>
              </a:rPr>
              <a:t>slaves$</a:t>
            </a:r>
            <a:r>
              <a:rPr lang="en-US" altLang="ko-KR" sz="3200" dirty="0">
                <a:solidFill>
                  <a:srgbClr val="800000"/>
                </a:solidFill>
              </a:rPr>
              <a:t> </a:t>
            </a:r>
            <a:r>
              <a:rPr lang="en-US" altLang="ko-KR" sz="3200" dirty="0"/>
              <a:t>and 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800000"/>
                </a:solidFill>
              </a:rPr>
              <a:t>slave01$ </a:t>
            </a:r>
            <a:r>
              <a:rPr lang="en-US" altLang="ko-KR" sz="3200" b="1" dirty="0"/>
              <a:t>and</a:t>
            </a:r>
            <a:r>
              <a:rPr lang="en-US" altLang="ko-KR" sz="3200" b="1" dirty="0">
                <a:solidFill>
                  <a:srgbClr val="800000"/>
                </a:solidFill>
              </a:rPr>
              <a:t> slave02$ </a:t>
            </a:r>
            <a:r>
              <a:rPr lang="en-US" altLang="ko-KR" sz="3200" b="1" dirty="0"/>
              <a:t>respectively.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F8C5C-1FC0-42F4-B9E6-57317AD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D53BA-0E03-4804-B86C-01D92705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sudo</a:t>
            </a:r>
            <a:r>
              <a:rPr lang="en-US" altLang="ko-KR" b="1" dirty="0"/>
              <a:t> </a:t>
            </a:r>
            <a:r>
              <a:rPr lang="en-US" altLang="ko-KR" b="1" dirty="0" err="1"/>
              <a:t>su</a:t>
            </a:r>
            <a:r>
              <a:rPr lang="en-US" altLang="ko-KR" b="1" dirty="0"/>
              <a:t> -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swapoff</a:t>
            </a:r>
            <a:r>
              <a:rPr lang="en-US" altLang="ko-KR" b="1" dirty="0"/>
              <a:t> -a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</a:t>
            </a:r>
            <a:r>
              <a:rPr lang="en-US" altLang="ko-KR" b="1" dirty="0" err="1"/>
              <a:t>hostnamectl</a:t>
            </a:r>
            <a:r>
              <a:rPr lang="en-US" altLang="ko-KR" b="1" dirty="0"/>
              <a:t> set-hostname master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slaves$ </a:t>
            </a:r>
            <a:r>
              <a:rPr lang="en-US" altLang="ko-KR" b="1" dirty="0" err="1"/>
              <a:t>sudo</a:t>
            </a:r>
            <a:r>
              <a:rPr lang="en-US" altLang="ko-KR" b="1" dirty="0"/>
              <a:t> </a:t>
            </a:r>
            <a:r>
              <a:rPr lang="en-US" altLang="ko-KR" b="1" dirty="0" err="1"/>
              <a:t>su</a:t>
            </a:r>
            <a:r>
              <a:rPr lang="en-US" altLang="ko-KR" b="1" dirty="0"/>
              <a:t> -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slaves$ </a:t>
            </a:r>
            <a:r>
              <a:rPr lang="en-US" altLang="ko-KR" b="1" dirty="0" err="1"/>
              <a:t>swapoff</a:t>
            </a:r>
            <a:r>
              <a:rPr lang="en-US" altLang="ko-KR" b="1" dirty="0"/>
              <a:t> -a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slave01$ </a:t>
            </a:r>
            <a:r>
              <a:rPr lang="en-US" altLang="ko-KR" b="1" dirty="0" err="1"/>
              <a:t>hostnamectl</a:t>
            </a:r>
            <a:r>
              <a:rPr lang="en-US" altLang="ko-KR" b="1" dirty="0"/>
              <a:t> set-hostname slave01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slave02$ </a:t>
            </a:r>
            <a:r>
              <a:rPr lang="en-US" altLang="ko-KR" b="1" dirty="0" err="1"/>
              <a:t>hostnamectl</a:t>
            </a:r>
            <a:r>
              <a:rPr lang="en-US" altLang="ko-KR" b="1" dirty="0"/>
              <a:t> set-hostname slave02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80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2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master$ hostname</a:t>
            </a:r>
          </a:p>
          <a:p>
            <a:pPr marL="0" indent="0">
              <a:buNone/>
            </a:pPr>
            <a:r>
              <a:rPr lang="en-US" altLang="ko-KR" b="1" dirty="0"/>
              <a:t>master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slave01$ hostname</a:t>
            </a:r>
          </a:p>
          <a:p>
            <a:pPr marL="0" indent="0">
              <a:buNone/>
            </a:pPr>
            <a:r>
              <a:rPr lang="en-US" altLang="ko-KR" b="1" dirty="0"/>
              <a:t>slave01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slave02$ hostname</a:t>
            </a:r>
          </a:p>
          <a:p>
            <a:pPr marL="0" indent="0">
              <a:buNone/>
            </a:pPr>
            <a:r>
              <a:rPr lang="en-US" altLang="ko-KR" b="1" dirty="0"/>
              <a:t>slave02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80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5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master$ </a:t>
            </a:r>
            <a:r>
              <a:rPr lang="en-US" altLang="ko-KR" b="1" dirty="0" err="1">
                <a:latin typeface="Consolas" panose="020B0609020204030204" pitchFamily="49" charset="0"/>
              </a:rPr>
              <a:t>kubeadm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init</a:t>
            </a:r>
            <a:r>
              <a:rPr lang="en-US" altLang="ko-KR" b="1" dirty="0">
                <a:latin typeface="Consolas" panose="020B0609020204030204" pitchFamily="49" charset="0"/>
              </a:rPr>
              <a:t> \</a:t>
            </a:r>
            <a:br>
              <a:rPr lang="en-US" altLang="ko-KR" b="1" dirty="0">
                <a:latin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  --pod-network-</a:t>
            </a:r>
            <a:r>
              <a:rPr lang="en-US" altLang="ko-KR" b="1" dirty="0" err="1">
                <a:latin typeface="Consolas" panose="020B0609020204030204" pitchFamily="49" charset="0"/>
              </a:rPr>
              <a:t>cidr</a:t>
            </a:r>
            <a:r>
              <a:rPr lang="en-US" altLang="ko-KR" b="1" dirty="0">
                <a:latin typeface="Consolas" panose="020B0609020204030204" pitchFamily="49" charset="0"/>
              </a:rPr>
              <a:t>=192.168.0.0/16 \</a:t>
            </a:r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--</a:t>
            </a:r>
            <a:r>
              <a:rPr lang="en-US" altLang="ko-KR" b="1" dirty="0" err="1">
                <a:latin typeface="Consolas" panose="020B0609020204030204" pitchFamily="49" charset="0"/>
              </a:rPr>
              <a:t>apiserver</a:t>
            </a:r>
            <a:r>
              <a:rPr lang="en-US" altLang="ko-KR" b="1" dirty="0">
                <a:latin typeface="Consolas" panose="020B0609020204030204" pitchFamily="49" charset="0"/>
              </a:rPr>
              <a:t>-advertise-address=192.168.99.20</a:t>
            </a:r>
          </a:p>
          <a:p>
            <a:pPr marL="0" indent="0">
              <a:buNone/>
            </a:pPr>
            <a:endParaRPr lang="en-US" altLang="ko-KR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…</a:t>
            </a:r>
          </a:p>
          <a:p>
            <a:pPr marL="0" indent="0">
              <a:buNone/>
            </a:pPr>
            <a:r>
              <a:rPr lang="en-US" altLang="ko-KR" b="1" dirty="0"/>
              <a:t>Your Kubernetes master has initialized successfully!</a:t>
            </a:r>
          </a:p>
          <a:p>
            <a:pPr marL="0" indent="0">
              <a:buNone/>
            </a:pPr>
            <a:r>
              <a:rPr lang="en-US" altLang="ko-KR" b="1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800000"/>
                </a:solidFill>
              </a:rPr>
              <a:t>kubeadm</a:t>
            </a:r>
            <a:r>
              <a:rPr lang="en-US" altLang="ko-KR" b="1" dirty="0">
                <a:solidFill>
                  <a:srgbClr val="800000"/>
                </a:solidFill>
              </a:rPr>
              <a:t> join 192.168.99.20:6443 --token sqxdy6.kgk7kcoxqqnzsbmf --discovery-token-ca-cert-hash sha256:c2b8d5914a5c6c7356d6fbd0d5100fb513d48f7e6a49b5c95008294682689c82</a:t>
            </a:r>
            <a:endParaRPr lang="ko-KR" altLang="en-US" b="1" dirty="0">
              <a:solidFill>
                <a:srgbClr val="80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B18A3D-4AD6-42EF-8A33-5B62ADD83CBD}"/>
              </a:ext>
            </a:extLst>
          </p:cNvPr>
          <p:cNvSpPr/>
          <p:nvPr/>
        </p:nvSpPr>
        <p:spPr>
          <a:xfrm>
            <a:off x="838200" y="4114800"/>
            <a:ext cx="10515600" cy="176212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4D0D5-8A92-4452-9085-3CEF0247D6B9}"/>
              </a:ext>
            </a:extLst>
          </p:cNvPr>
          <p:cNvSpPr txBox="1"/>
          <p:nvPr/>
        </p:nvSpPr>
        <p:spPr>
          <a:xfrm>
            <a:off x="9871728" y="3485356"/>
            <a:ext cx="1482072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Copy this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63BA-D4EC-4043-B0B6-28C258A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23B5-65C8-429B-81B9-3ABA242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</a:rPr>
              <a:t>slaves$ </a:t>
            </a:r>
            <a:r>
              <a:rPr lang="en-US" altLang="ko-KR" b="1" dirty="0" err="1"/>
              <a:t>kubeadm</a:t>
            </a:r>
            <a:r>
              <a:rPr lang="en-US" altLang="ko-KR" b="1" dirty="0"/>
              <a:t> join 192.168.99.20:6443 --token sqxdy6.kgk7kcoxqqnzsbmf --discovery-token-ca-cert-hash sha256:c2b8d5914a5c6c7356d6fbd0d5100fb513d48f7e6a49b5c95008294682689c82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master$ </a:t>
            </a:r>
            <a:r>
              <a:rPr lang="en-US" altLang="ko-KR" b="1" dirty="0">
                <a:latin typeface="Consolas" panose="020B0609020204030204" pitchFamily="49" charset="0"/>
              </a:rPr>
              <a:t>cp /</a:t>
            </a:r>
            <a:r>
              <a:rPr lang="en-US" altLang="ko-KR" b="1" dirty="0" err="1">
                <a:latin typeface="Consolas" panose="020B0609020204030204" pitchFamily="49" charset="0"/>
              </a:rPr>
              <a:t>etc</a:t>
            </a:r>
            <a:r>
              <a:rPr lang="en-US" altLang="ko-KR" b="1" dirty="0"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latin typeface="Consolas" panose="020B0609020204030204" pitchFamily="49" charset="0"/>
              </a:rPr>
              <a:t>kubernetes</a:t>
            </a:r>
            <a:r>
              <a:rPr lang="en-US" altLang="ko-KR" b="1" dirty="0"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latin typeface="Consolas" panose="020B0609020204030204" pitchFamily="49" charset="0"/>
              </a:rPr>
              <a:t>admin.conf</a:t>
            </a:r>
            <a:r>
              <a:rPr lang="en-US" altLang="ko-KR" b="1" dirty="0">
                <a:latin typeface="Consolas" panose="020B0609020204030204" pitchFamily="49" charset="0"/>
              </a:rPr>
              <a:t> $HOME/ &amp;&amp; \</a:t>
            </a:r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</a:rPr>
              <a:t>chown</a:t>
            </a:r>
            <a:r>
              <a:rPr lang="en-US" altLang="ko-KR" b="1" dirty="0">
                <a:latin typeface="Consolas" panose="020B0609020204030204" pitchFamily="49" charset="0"/>
              </a:rPr>
              <a:t> $(id -u):$(id -g) $HOME/</a:t>
            </a:r>
            <a:r>
              <a:rPr lang="en-US" altLang="ko-KR" b="1" dirty="0" err="1">
                <a:latin typeface="Consolas" panose="020B0609020204030204" pitchFamily="49" charset="0"/>
              </a:rPr>
              <a:t>admin.conf</a:t>
            </a:r>
            <a:r>
              <a:rPr lang="en-US" altLang="ko-KR" b="1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export KUBECONFIG=$HOME/</a:t>
            </a:r>
            <a:r>
              <a:rPr lang="en-US" altLang="ko-KR" b="1" dirty="0" err="1">
                <a:latin typeface="Consolas" panose="020B0609020204030204" pitchFamily="49" charset="0"/>
              </a:rPr>
              <a:t>admin.conf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0175C-FBF6-486B-ABB1-4D97D4E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385F3-578C-48EB-900E-C20B6F3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ED98-9FC8-4212-9C09-FB96171A2C9D}"/>
              </a:ext>
            </a:extLst>
          </p:cNvPr>
          <p:cNvSpPr txBox="1"/>
          <p:nvPr/>
        </p:nvSpPr>
        <p:spPr>
          <a:xfrm>
            <a:off x="5620549" y="1488408"/>
            <a:ext cx="950901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paste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0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1286</Words>
  <Application>Microsoft Office PowerPoint</Application>
  <PresentationFormat>와이드스크린</PresentationFormat>
  <Paragraphs>306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나눔바른고딕</vt:lpstr>
      <vt:lpstr>맑은 고딕</vt:lpstr>
      <vt:lpstr>Arial</vt:lpstr>
      <vt:lpstr>Consolas</vt:lpstr>
      <vt:lpstr>Office 테마</vt:lpstr>
      <vt:lpstr>클라우드 컴퓨팅</vt:lpstr>
      <vt:lpstr>목차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Deploying Container</vt:lpstr>
      <vt:lpstr>Deploying Container</vt:lpstr>
      <vt:lpstr>Deploying Container</vt:lpstr>
      <vt:lpstr>Service the Container</vt:lpstr>
      <vt:lpstr>Service the Container</vt:lpstr>
      <vt:lpstr>Service the Container</vt:lpstr>
      <vt:lpstr>Service the Container</vt:lpstr>
      <vt:lpstr>Service the Container</vt:lpstr>
      <vt:lpstr>Service the Container</vt:lpstr>
      <vt:lpstr>Service the Container</vt:lpstr>
      <vt:lpstr>Autoscaling Container</vt:lpstr>
      <vt:lpstr>Autoscaling Container</vt:lpstr>
      <vt:lpstr>Autoscaling Container</vt:lpstr>
      <vt:lpstr>Autoscaling Container</vt:lpstr>
      <vt:lpstr>Autoscaling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승현</dc:creator>
  <cp:lastModifiedBy>Seunghyun Hwang</cp:lastModifiedBy>
  <cp:revision>187</cp:revision>
  <dcterms:created xsi:type="dcterms:W3CDTF">2018-07-20T10:38:34Z</dcterms:created>
  <dcterms:modified xsi:type="dcterms:W3CDTF">2018-11-07T09:04:22Z</dcterms:modified>
</cp:coreProperties>
</file>