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7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3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2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4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2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B4B5-BE95-447F-B4EE-A12E140D4A2E}" type="datetimeFigureOut">
              <a:rPr lang="ko-KR" altLang="en-US" smtClean="0"/>
              <a:t>2014-11-21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414F-A64C-4A4A-9B97-39C20C01F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0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707903" y="2276872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종이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4644009" y="2276872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캔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5580112" y="2276872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플라스틱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2771801" y="3356992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잡선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3706236" y="3356992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병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4644009" y="3356992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옷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5566045" y="3356992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철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2757732" y="4523188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스덴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3679769" y="4523188"/>
            <a:ext cx="864095" cy="864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소형가전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4338522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매뉴얼 </a:t>
            </a:r>
            <a:r>
              <a:rPr lang="ko-KR" altLang="en-US" dirty="0" err="1" smtClean="0"/>
              <a:t>카데고리</a:t>
            </a:r>
            <a:r>
              <a:rPr lang="ko-KR" altLang="en-US" dirty="0" smtClean="0"/>
              <a:t>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50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6180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스덴은</a:t>
            </a:r>
            <a:r>
              <a:rPr lang="ko-KR" altLang="en-US" sz="1000" dirty="0" smtClean="0"/>
              <a:t> 스테인리스 강 제품을 지칭하며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자석에 붙지 않는 재질입니다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양은 재질 또한 </a:t>
            </a:r>
            <a:r>
              <a:rPr lang="ko-KR" altLang="en-US" sz="1000" dirty="0" err="1" smtClean="0"/>
              <a:t>스덴과</a:t>
            </a:r>
            <a:r>
              <a:rPr lang="ko-KR" altLang="en-US" sz="1000" dirty="0" smtClean="0"/>
              <a:t> 같은 가격으로 매입합니다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주방 </a:t>
            </a:r>
            <a:r>
              <a:rPr lang="ko-KR" altLang="en-US" sz="1000" dirty="0"/>
              <a:t>식기</a:t>
            </a:r>
            <a:r>
              <a:rPr lang="en-US" altLang="ko-KR" sz="1000" dirty="0"/>
              <a:t>(</a:t>
            </a:r>
            <a:r>
              <a:rPr lang="ko-KR" altLang="en-US" sz="1000" dirty="0"/>
              <a:t>냄비</a:t>
            </a:r>
            <a:r>
              <a:rPr lang="en-US" altLang="ko-KR" sz="1000" dirty="0"/>
              <a:t>, </a:t>
            </a:r>
            <a:r>
              <a:rPr lang="ko-KR" altLang="en-US" sz="1000" dirty="0"/>
              <a:t>프라이팬 등등</a:t>
            </a:r>
            <a:r>
              <a:rPr lang="en-US" altLang="ko-KR" sz="1000" dirty="0"/>
              <a:t>)</a:t>
            </a:r>
            <a:r>
              <a:rPr lang="ko-KR" altLang="en-US" sz="1000" dirty="0"/>
              <a:t> 또는 </a:t>
            </a:r>
            <a:r>
              <a:rPr lang="ko-KR" altLang="en-US" sz="1000" dirty="0" err="1"/>
              <a:t>스덴</a:t>
            </a:r>
            <a:r>
              <a:rPr lang="ko-KR" altLang="en-US" sz="1000" dirty="0"/>
              <a:t> 제품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2944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6180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소형가전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가로</a:t>
            </a:r>
            <a:r>
              <a:rPr lang="en-US" altLang="ko-KR" sz="1000" dirty="0"/>
              <a:t>, </a:t>
            </a:r>
            <a:r>
              <a:rPr lang="ko-KR" altLang="en-US" sz="1000" dirty="0"/>
              <a:t>세로</a:t>
            </a:r>
            <a:r>
              <a:rPr lang="en-US" altLang="ko-KR" sz="1000" dirty="0"/>
              <a:t>, </a:t>
            </a:r>
            <a:r>
              <a:rPr lang="ko-KR" altLang="en-US" sz="1000" dirty="0"/>
              <a:t>높이 </a:t>
            </a:r>
            <a:r>
              <a:rPr lang="en-US" altLang="ko-KR" sz="1000" dirty="0"/>
              <a:t>1m</a:t>
            </a:r>
            <a:r>
              <a:rPr lang="ko-KR" altLang="en-US" sz="1000" dirty="0"/>
              <a:t>미만의 가전제품을 지칭합니다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이상의 경우 가전제품 수거 이용</a:t>
            </a:r>
            <a:r>
              <a:rPr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-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소형가전 </a:t>
            </a:r>
            <a:r>
              <a:rPr lang="ko-KR" altLang="en-US" sz="1000" b="1" dirty="0">
                <a:solidFill>
                  <a:srgbClr val="00B050"/>
                </a:solidFill>
              </a:rPr>
              <a:t>종류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전화기</a:t>
            </a:r>
            <a:r>
              <a:rPr lang="en-US" altLang="ko-KR" sz="1000" dirty="0"/>
              <a:t>, </a:t>
            </a:r>
            <a:r>
              <a:rPr lang="ko-KR" altLang="en-US" sz="1000" dirty="0"/>
              <a:t>카세트</a:t>
            </a:r>
            <a:r>
              <a:rPr lang="en-US" altLang="ko-KR" sz="1000" dirty="0"/>
              <a:t>, </a:t>
            </a:r>
            <a:r>
              <a:rPr lang="ko-KR" altLang="en-US" sz="1000" dirty="0"/>
              <a:t>팩스</a:t>
            </a:r>
            <a:r>
              <a:rPr lang="en-US" altLang="ko-KR" sz="1000" dirty="0"/>
              <a:t>, </a:t>
            </a:r>
            <a:r>
              <a:rPr lang="ko-KR" altLang="en-US" sz="1000" dirty="0"/>
              <a:t>밥솥</a:t>
            </a:r>
            <a:r>
              <a:rPr lang="en-US" altLang="ko-KR" sz="1000" dirty="0"/>
              <a:t>, </a:t>
            </a:r>
            <a:r>
              <a:rPr lang="ko-KR" altLang="en-US" sz="1000" dirty="0" err="1" smtClean="0"/>
              <a:t>전자렌지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선풍기</a:t>
            </a:r>
            <a:r>
              <a:rPr lang="en-US" altLang="ko-KR" sz="1000" dirty="0"/>
              <a:t>, </a:t>
            </a:r>
            <a:r>
              <a:rPr lang="ko-KR" altLang="en-US" sz="1000" dirty="0"/>
              <a:t>컴퓨터</a:t>
            </a:r>
            <a:r>
              <a:rPr lang="en-US" altLang="ko-KR" sz="1000" dirty="0"/>
              <a:t>, </a:t>
            </a:r>
            <a:r>
              <a:rPr lang="ko-KR" altLang="en-US" sz="1000" dirty="0"/>
              <a:t>비데</a:t>
            </a:r>
            <a:r>
              <a:rPr lang="en-US" altLang="ko-KR" sz="1000" dirty="0"/>
              <a:t>, </a:t>
            </a:r>
            <a:r>
              <a:rPr lang="ko-KR" altLang="en-US" sz="1000" dirty="0"/>
              <a:t>프린터기 등등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79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0"/>
            <a:ext cx="3857625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3718770"/>
            <a:ext cx="3529702" cy="203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839840"/>
            <a:ext cx="2520280" cy="176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588224" y="2196355"/>
            <a:ext cx="3529702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94400" y="2420888"/>
            <a:ext cx="3401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수거 기준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첫 방문 시 재활용쓰레기 분리수거를 위한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개의 봉지가 지급되며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지급된 봉지가 모두 채워질 때마다 수거신청을 해주시면 됩니다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봉지가 채워지지 않더라도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기타 수거 항목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병류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옷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소형가전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 있을 경우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수거 신청이 가능합니다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첫 수거신청 보너스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첫 번째 수거신청의 경우 수량에 관계없이 수거신청이 가능하며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봉투지급과 함께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1,000p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 지급됩니다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52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종이류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신문이나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책은 끈으로 묶어서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배출해주세요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과자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상자나 우유팩 등등 소형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종이류는 접어서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지급된 봉지에 담아 배출해주세요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4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68092" y="2186585"/>
            <a:ext cx="32838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캔은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부피를 최대한 줄여서 배출해주세요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캔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종류는 벌레가 꼬일 수 있으니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물로 간단 </a:t>
            </a:r>
            <a:r>
              <a:rPr lang="ko-KR" altLang="en-US" sz="10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세척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 후 배출해주세요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플라스틱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잡선 류는 지급된 봉지에 한데 모아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배출해주세요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수거 가능한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캔은 다음과 같습니다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음료수 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맥주 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참치 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통조림 캔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부탄가스 등등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22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1948" y="1158652"/>
            <a:ext cx="15460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플라스틱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68092" y="2186585"/>
            <a:ext cx="328389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플라스틱류와 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잡선은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지급된 </a:t>
            </a:r>
            <a:r>
              <a:rPr lang="ko-KR" altLang="en-US" sz="1000" dirty="0"/>
              <a:t>봉투에 한데 모아 배출해주세요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부피를 줄일 수 있는 플라스틱 계열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ppt</a:t>
            </a:r>
            <a:r>
              <a:rPr lang="en-US" altLang="ko-KR" sz="1000" dirty="0"/>
              <a:t>)</a:t>
            </a:r>
            <a:r>
              <a:rPr lang="ko-KR" altLang="en-US" sz="1000" dirty="0"/>
              <a:t>은 최대한 부피를 줄여서 담아주세요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재활용 </a:t>
            </a:r>
            <a:r>
              <a:rPr lang="ko-KR" altLang="en-US" sz="1000" b="1" dirty="0">
                <a:solidFill>
                  <a:srgbClr val="00B050"/>
                </a:solidFill>
              </a:rPr>
              <a:t>가능한 플라스틱</a:t>
            </a:r>
            <a:r>
              <a:rPr lang="ko-KR" altLang="en-US" sz="1000" dirty="0"/>
              <a:t>은 다음과 같습니다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[</a:t>
            </a:r>
            <a:r>
              <a:rPr lang="ko-KR" altLang="en-US" sz="1000" dirty="0" err="1"/>
              <a:t>샴푸통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피죤통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흰색말통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락스통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김치통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반찬통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펫트병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빠랫트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플라스틱우유통</a:t>
            </a:r>
            <a:r>
              <a:rPr lang="en-US" altLang="ko-KR" sz="1000" dirty="0"/>
              <a:t>, </a:t>
            </a:r>
            <a:r>
              <a:rPr lang="ko-KR" altLang="en-US" sz="1000" dirty="0"/>
              <a:t>된장</a:t>
            </a:r>
            <a:r>
              <a:rPr lang="en-US" altLang="ko-KR" sz="1000" dirty="0"/>
              <a:t>&amp;</a:t>
            </a:r>
            <a:r>
              <a:rPr lang="ko-KR" altLang="en-US" sz="1000" dirty="0" err="1"/>
              <a:t>고추장통</a:t>
            </a:r>
            <a:r>
              <a:rPr lang="ko-KR" altLang="en-US" sz="1000" dirty="0"/>
              <a:t> 등등</a:t>
            </a:r>
            <a:r>
              <a:rPr lang="en-US" altLang="ko-KR" sz="1000" dirty="0"/>
              <a:t>]</a:t>
            </a:r>
          </a:p>
          <a:p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6588224" y="2196355"/>
            <a:ext cx="3529702" cy="274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400" y="2274257"/>
            <a:ext cx="34015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재활용 </a:t>
            </a:r>
            <a:r>
              <a:rPr lang="ko-KR" altLang="en-US" sz="1000" b="1" dirty="0">
                <a:solidFill>
                  <a:srgbClr val="FF0000"/>
                </a:solidFill>
              </a:rPr>
              <a:t>불가능한 플라스틱</a:t>
            </a:r>
            <a:r>
              <a:rPr lang="ko-KR" altLang="en-US" sz="1000" dirty="0"/>
              <a:t>은 다음과 같습니다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[</a:t>
            </a:r>
            <a:r>
              <a:rPr lang="ko-KR" altLang="en-US" sz="1000" dirty="0" err="1"/>
              <a:t>빠삭빠삭</a:t>
            </a:r>
            <a:r>
              <a:rPr lang="ko-KR" altLang="en-US" sz="1000" dirty="0"/>
              <a:t> 소리 나는 것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딸기팩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계란팩</a:t>
            </a:r>
            <a:r>
              <a:rPr lang="en-US" altLang="ko-KR" sz="1000" dirty="0"/>
              <a:t>), </a:t>
            </a:r>
            <a:r>
              <a:rPr lang="ko-KR" altLang="en-US" sz="1000" dirty="0"/>
              <a:t>고무재질</a:t>
            </a:r>
            <a:r>
              <a:rPr lang="en-US" altLang="ko-KR" sz="1000" dirty="0"/>
              <a:t>(</a:t>
            </a:r>
            <a:r>
              <a:rPr lang="ko-KR" altLang="en-US" sz="1000" dirty="0" err="1"/>
              <a:t>고무다라</a:t>
            </a:r>
            <a:r>
              <a:rPr lang="en-US" altLang="ko-KR" sz="1000" dirty="0"/>
              <a:t>, </a:t>
            </a:r>
            <a:r>
              <a:rPr lang="ko-KR" altLang="en-US" sz="1000" dirty="0"/>
              <a:t>아이스박스</a:t>
            </a:r>
            <a:r>
              <a:rPr lang="en-US" altLang="ko-KR" sz="1000" dirty="0"/>
              <a:t>),  </a:t>
            </a:r>
            <a:r>
              <a:rPr lang="ko-KR" altLang="en-US" sz="1000" dirty="0"/>
              <a:t>쟁반</a:t>
            </a:r>
            <a:r>
              <a:rPr lang="en-US" altLang="ko-KR" sz="1000" dirty="0"/>
              <a:t>, </a:t>
            </a:r>
            <a:r>
              <a:rPr lang="ko-KR" altLang="en-US" sz="1000" dirty="0"/>
              <a:t>업소용 하얀 그릇</a:t>
            </a:r>
            <a:r>
              <a:rPr lang="en-US" altLang="ko-KR" sz="1000" dirty="0"/>
              <a:t>, </a:t>
            </a:r>
            <a:r>
              <a:rPr lang="ko-KR" altLang="en-US" sz="1000" dirty="0"/>
              <a:t>장난감</a:t>
            </a:r>
            <a:r>
              <a:rPr lang="en-US" altLang="ko-KR" sz="1000" dirty="0"/>
              <a:t>(</a:t>
            </a:r>
            <a:r>
              <a:rPr lang="ko-KR" altLang="en-US" sz="1000" dirty="0"/>
              <a:t>블록</a:t>
            </a:r>
            <a:r>
              <a:rPr lang="en-US" altLang="ko-KR" sz="1000" dirty="0"/>
              <a:t>) </a:t>
            </a:r>
            <a:r>
              <a:rPr lang="ko-KR" altLang="en-US" sz="1000" dirty="0"/>
              <a:t>등등</a:t>
            </a:r>
            <a:r>
              <a:rPr lang="en-US" altLang="ko-KR" sz="10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40672"/>
            <a:ext cx="3529701" cy="198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5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잡선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플라스틱과 </a:t>
            </a:r>
            <a:r>
              <a:rPr lang="ko-KR" altLang="en-US" sz="1000" dirty="0"/>
              <a:t>캔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잡선 류는 지급된 </a:t>
            </a:r>
            <a:r>
              <a:rPr lang="ko-KR" altLang="en-US" sz="1000" dirty="0"/>
              <a:t>봉투에 한데 모아 배출해주세요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선</a:t>
            </a:r>
            <a:r>
              <a:rPr lang="en-US" altLang="ko-KR" sz="1000" dirty="0"/>
              <a:t>, </a:t>
            </a:r>
            <a:r>
              <a:rPr lang="ko-KR" altLang="en-US" sz="1000" dirty="0"/>
              <a:t>가전제품 전기선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멀티 탭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등등 모든 </a:t>
            </a:r>
            <a:r>
              <a:rPr lang="ko-KR" altLang="en-US" sz="1000" dirty="0" smtClean="0"/>
              <a:t>전선 류 </a:t>
            </a:r>
            <a:r>
              <a:rPr lang="ko-KR" altLang="en-US" sz="1000" dirty="0"/>
              <a:t>가능합니다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08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병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</a:t>
            </a:r>
            <a:r>
              <a:rPr lang="ko-KR" altLang="en-US" sz="1000" dirty="0"/>
              <a:t> 병은 일반 봉투에 </a:t>
            </a:r>
            <a:r>
              <a:rPr lang="ko-KR" altLang="en-US" sz="1000" dirty="0" smtClean="0"/>
              <a:t>담아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배출해주세요</a:t>
            </a:r>
            <a:r>
              <a:rPr lang="en-US" altLang="ko-KR" sz="1000" dirty="0"/>
              <a:t>.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병은 </a:t>
            </a:r>
            <a:r>
              <a:rPr lang="ko-KR" altLang="en-US" sz="1000" dirty="0"/>
              <a:t>다음과 같은 종류만 수거가 가능합니다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</a:t>
            </a:r>
            <a:r>
              <a:rPr lang="en-US" altLang="ko-KR" sz="1000" dirty="0"/>
              <a:t>[</a:t>
            </a:r>
            <a:r>
              <a:rPr lang="ko-KR" altLang="en-US" sz="1000" dirty="0"/>
              <a:t>소주병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참이슬</a:t>
            </a:r>
            <a:r>
              <a:rPr lang="en-US" altLang="ko-KR" sz="1000" dirty="0"/>
              <a:t>, </a:t>
            </a:r>
            <a:r>
              <a:rPr lang="ko-KR" altLang="en-US" sz="1000" dirty="0"/>
              <a:t>처음처럼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청하</a:t>
            </a:r>
            <a:r>
              <a:rPr lang="en-US" altLang="ko-KR" sz="1000" dirty="0"/>
              <a:t>), </a:t>
            </a:r>
            <a:r>
              <a:rPr lang="ko-KR" altLang="en-US" sz="1000" dirty="0"/>
              <a:t>맥주병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카스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하이트</a:t>
            </a:r>
            <a:r>
              <a:rPr lang="ko-KR" altLang="en-US" sz="1000" dirty="0"/>
              <a:t> 등등 국산</a:t>
            </a:r>
            <a:r>
              <a:rPr lang="en-US" altLang="ko-KR" sz="1000" dirty="0"/>
              <a:t>), </a:t>
            </a:r>
            <a:r>
              <a:rPr lang="ko-KR" altLang="en-US" sz="1000" dirty="0"/>
              <a:t>사이다</a:t>
            </a:r>
            <a:r>
              <a:rPr lang="en-US" altLang="ko-KR" sz="1000" dirty="0"/>
              <a:t>, </a:t>
            </a:r>
            <a:r>
              <a:rPr lang="ko-KR" altLang="en-US" sz="1000" dirty="0"/>
              <a:t>콜라</a:t>
            </a:r>
            <a:r>
              <a:rPr lang="en-US" altLang="ko-KR" sz="1000" dirty="0" smtClean="0"/>
              <a:t>.]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8559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1948" y="1158652"/>
            <a:ext cx="15460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옷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68092" y="2311712"/>
            <a:ext cx="328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겨울용 옷감이나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특정 신분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군복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표시되는 옷은 수거가 불가능합니다</a:t>
            </a:r>
            <a:r>
              <a:rPr lang="en-US" altLang="ko-KR" sz="1000" dirty="0" smtClean="0"/>
              <a:t>,.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00B050"/>
                </a:solidFill>
              </a:rPr>
              <a:t> 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수거 가능 옷감 </a:t>
            </a:r>
            <a:r>
              <a:rPr lang="en-US" altLang="ko-KR" sz="1000" dirty="0"/>
              <a:t>: </a:t>
            </a:r>
            <a:r>
              <a:rPr lang="ko-KR" altLang="en-US" sz="1000" dirty="0"/>
              <a:t>여름용 옷감</a:t>
            </a:r>
            <a:r>
              <a:rPr lang="en-US" altLang="ko-KR" sz="1000" dirty="0"/>
              <a:t>, </a:t>
            </a:r>
            <a:r>
              <a:rPr lang="ko-KR" altLang="en-US" sz="1000" dirty="0"/>
              <a:t>얇은 이불</a:t>
            </a:r>
            <a:r>
              <a:rPr lang="en-US" altLang="ko-KR" sz="1000" dirty="0"/>
              <a:t>, </a:t>
            </a:r>
            <a:r>
              <a:rPr lang="ko-KR" altLang="en-US" sz="1000" dirty="0"/>
              <a:t>운동화</a:t>
            </a:r>
            <a:r>
              <a:rPr lang="en-US" altLang="ko-KR" sz="1000" dirty="0"/>
              <a:t>, </a:t>
            </a:r>
            <a:r>
              <a:rPr lang="ko-KR" altLang="en-US" sz="1000" dirty="0"/>
              <a:t>구두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카페트</a:t>
            </a:r>
            <a:r>
              <a:rPr lang="en-US" altLang="ko-KR" sz="1000" dirty="0"/>
              <a:t>, </a:t>
            </a:r>
            <a:r>
              <a:rPr lang="ko-KR" altLang="en-US" sz="1000" dirty="0"/>
              <a:t>가방</a:t>
            </a:r>
            <a:r>
              <a:rPr lang="en-US" altLang="ko-KR" sz="1000" dirty="0"/>
              <a:t>, </a:t>
            </a:r>
            <a:r>
              <a:rPr lang="ko-KR" altLang="en-US" sz="1000" dirty="0"/>
              <a:t>핸드백</a:t>
            </a:r>
            <a:r>
              <a:rPr lang="en-US" altLang="ko-KR" sz="1000" dirty="0"/>
              <a:t>, </a:t>
            </a:r>
            <a:r>
              <a:rPr lang="ko-KR" altLang="en-US" sz="1000" dirty="0"/>
              <a:t>커튼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한복 등등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6588224" y="2196355"/>
            <a:ext cx="3529702" cy="274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94400" y="2274257"/>
            <a:ext cx="3401536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</a:rPr>
              <a:t> 수거 불가능 옷감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솜이불</a:t>
            </a:r>
            <a:r>
              <a:rPr lang="en-US" altLang="ko-KR" sz="1000" dirty="0"/>
              <a:t>, </a:t>
            </a:r>
            <a:r>
              <a:rPr lang="ko-KR" altLang="en-US" sz="1000" dirty="0"/>
              <a:t>수건</a:t>
            </a:r>
            <a:r>
              <a:rPr lang="en-US" altLang="ko-KR" sz="1000" dirty="0"/>
              <a:t>, </a:t>
            </a:r>
            <a:r>
              <a:rPr lang="ko-KR" altLang="en-US" sz="1000" dirty="0"/>
              <a:t>양말</a:t>
            </a:r>
            <a:r>
              <a:rPr lang="en-US" altLang="ko-KR" sz="1000" dirty="0"/>
              <a:t>, </a:t>
            </a:r>
            <a:r>
              <a:rPr lang="ko-KR" altLang="en-US" sz="1000" dirty="0"/>
              <a:t>겨울 부츠</a:t>
            </a:r>
            <a:r>
              <a:rPr lang="en-US" altLang="ko-KR" sz="1000" dirty="0"/>
              <a:t>, </a:t>
            </a:r>
            <a:r>
              <a:rPr lang="ko-KR" altLang="en-US" sz="1000" dirty="0"/>
              <a:t>슬리퍼</a:t>
            </a:r>
            <a:r>
              <a:rPr lang="en-US" altLang="ko-KR" sz="1000" dirty="0"/>
              <a:t>, </a:t>
            </a:r>
            <a:r>
              <a:rPr lang="ko-KR" altLang="en-US" sz="1000" dirty="0"/>
              <a:t>마크 있는 가방이나 옷</a:t>
            </a:r>
            <a:r>
              <a:rPr lang="en-US" altLang="ko-KR" sz="1000" dirty="0"/>
              <a:t>, </a:t>
            </a:r>
            <a:r>
              <a:rPr lang="ko-KR" altLang="en-US" sz="1000" dirty="0"/>
              <a:t>작업복</a:t>
            </a:r>
            <a:r>
              <a:rPr lang="en-US" altLang="ko-KR" sz="1000" dirty="0"/>
              <a:t>, </a:t>
            </a:r>
            <a:r>
              <a:rPr lang="ko-KR" altLang="en-US" sz="1000" dirty="0"/>
              <a:t>쿠션</a:t>
            </a:r>
            <a:r>
              <a:rPr lang="en-US" altLang="ko-KR" sz="1000" dirty="0"/>
              <a:t>, </a:t>
            </a:r>
            <a:r>
              <a:rPr lang="ko-KR" altLang="en-US" sz="1000" dirty="0"/>
              <a:t>인형</a:t>
            </a:r>
            <a:r>
              <a:rPr lang="en-US" altLang="ko-KR" sz="1000" dirty="0"/>
              <a:t>, </a:t>
            </a:r>
            <a:r>
              <a:rPr lang="ko-KR" altLang="en-US" sz="1000" dirty="0"/>
              <a:t>군복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군화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바퀴 달린 가방이나 신발</a:t>
            </a:r>
            <a:r>
              <a:rPr lang="en-US" altLang="ko-KR" sz="1000" dirty="0"/>
              <a:t>, </a:t>
            </a:r>
            <a:r>
              <a:rPr lang="ko-KR" altLang="en-US" sz="1000" dirty="0"/>
              <a:t>전기장판</a:t>
            </a:r>
            <a:r>
              <a:rPr lang="en-US" altLang="ko-KR" sz="1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40672"/>
            <a:ext cx="3529701" cy="198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6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712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5816" y="2348880"/>
            <a:ext cx="331236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41948" y="1158652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97200" y="2320216"/>
            <a:ext cx="3575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주방 </a:t>
            </a:r>
            <a:r>
              <a:rPr lang="ko-KR" altLang="en-US" sz="1000" dirty="0"/>
              <a:t>식기</a:t>
            </a:r>
            <a:r>
              <a:rPr lang="en-US" altLang="ko-KR" sz="1000" dirty="0"/>
              <a:t>(</a:t>
            </a:r>
            <a:r>
              <a:rPr lang="ko-KR" altLang="en-US" sz="1000" dirty="0"/>
              <a:t>냄비</a:t>
            </a:r>
            <a:r>
              <a:rPr lang="en-US" altLang="ko-KR" sz="1000" dirty="0"/>
              <a:t>, </a:t>
            </a:r>
            <a:r>
              <a:rPr lang="ko-KR" altLang="en-US" sz="1000" dirty="0"/>
              <a:t>프라이팬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운동기구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아령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등을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포함한 </a:t>
            </a:r>
            <a:r>
              <a:rPr lang="ko-KR" altLang="en-US" sz="1000" dirty="0"/>
              <a:t>철제 제품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철은 </a:t>
            </a:r>
            <a:r>
              <a:rPr lang="ko-KR" altLang="en-US" sz="1000" dirty="0"/>
              <a:t>자석에 붙는 재질입니다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26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502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5</cp:revision>
  <dcterms:created xsi:type="dcterms:W3CDTF">2014-11-21T07:20:36Z</dcterms:created>
  <dcterms:modified xsi:type="dcterms:W3CDTF">2014-11-21T07:38:01Z</dcterms:modified>
</cp:coreProperties>
</file>