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60" r:id="rId7"/>
    <p:sldId id="259" r:id="rId8"/>
    <p:sldId id="258" r:id="rId9"/>
    <p:sldId id="267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506-50D3-4221-89A9-D4F00D6D9DF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A1DA-2ECE-4AB3-9FBB-A5078A8D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3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506-50D3-4221-89A9-D4F00D6D9DF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A1DA-2ECE-4AB3-9FBB-A5078A8D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3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506-50D3-4221-89A9-D4F00D6D9DF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A1DA-2ECE-4AB3-9FBB-A5078A8D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8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506-50D3-4221-89A9-D4F00D6D9DF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A1DA-2ECE-4AB3-9FBB-A5078A8D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4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506-50D3-4221-89A9-D4F00D6D9DF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A1DA-2ECE-4AB3-9FBB-A5078A8D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42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506-50D3-4221-89A9-D4F00D6D9DF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A1DA-2ECE-4AB3-9FBB-A5078A8D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8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506-50D3-4221-89A9-D4F00D6D9DF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A1DA-2ECE-4AB3-9FBB-A5078A8D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74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506-50D3-4221-89A9-D4F00D6D9DF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A1DA-2ECE-4AB3-9FBB-A5078A8D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4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506-50D3-4221-89A9-D4F00D6D9DF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A1DA-2ECE-4AB3-9FBB-A5078A8D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8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506-50D3-4221-89A9-D4F00D6D9DF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A1DA-2ECE-4AB3-9FBB-A5078A8D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5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506-50D3-4221-89A9-D4F00D6D9DF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A1DA-2ECE-4AB3-9FBB-A5078A8D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4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0C506-50D3-4221-89A9-D4F00D6D9DF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FA1DA-2ECE-4AB3-9FBB-A5078A8D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9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4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3920945" y="1988840"/>
            <a:ext cx="864095" cy="8640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종이</a:t>
            </a:r>
            <a:endParaRPr lang="ko-KR" altLang="en-US" sz="1200" dirty="0"/>
          </a:p>
        </p:txBody>
      </p:sp>
      <p:sp>
        <p:nvSpPr>
          <p:cNvPr id="5" name="타원 4"/>
          <p:cNvSpPr/>
          <p:nvPr/>
        </p:nvSpPr>
        <p:spPr>
          <a:xfrm>
            <a:off x="4932040" y="2012850"/>
            <a:ext cx="864095" cy="8640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캔</a:t>
            </a:r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5796135" y="2012849"/>
            <a:ext cx="864095" cy="8640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플라스틱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2987823" y="3075800"/>
            <a:ext cx="864095" cy="8640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잡선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4054733" y="3075801"/>
            <a:ext cx="864095" cy="8640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병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4928219" y="3140966"/>
            <a:ext cx="864095" cy="8640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옷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5796134" y="3145159"/>
            <a:ext cx="864095" cy="8640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철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2987824" y="4221087"/>
            <a:ext cx="864095" cy="8640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스덴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3923929" y="4221088"/>
            <a:ext cx="864095" cy="8640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소형가전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788024" y="4338522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매뉴얼 </a:t>
            </a:r>
            <a:r>
              <a:rPr lang="ko-KR" altLang="en-US" dirty="0" err="1" smtClean="0"/>
              <a:t>카데고리</a:t>
            </a:r>
            <a:r>
              <a:rPr lang="ko-KR" altLang="en-US" dirty="0" smtClean="0"/>
              <a:t> 순서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4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0"/>
            <a:ext cx="3857625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50" y="3718770"/>
            <a:ext cx="3529702" cy="203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839840"/>
            <a:ext cx="2520280" cy="1761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6588224" y="2196355"/>
            <a:ext cx="3529702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94400" y="2420888"/>
            <a:ext cx="3401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수거 기준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첫 방문 시 재활용쓰레기 분리수거를 위한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개의 봉지가 지급되며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지급된 봉지가 모두 채워질 때마다 수거신청을 해주시면 됩니다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봉지가 채워지지 않더라도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기타 수거 항목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병류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옷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소형가전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 있을 경우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수거 신청이 가능합니다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첫 수거신청 보너스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첫 번째 수거신청의 경우 수량에 관계없이 수거신청이 가능하며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봉투지급과 함께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1,000p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가 지급됩니다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!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7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712"/>
            <a:ext cx="385762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15816" y="2348880"/>
            <a:ext cx="331236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41948" y="1158652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종이류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97200" y="2320216"/>
            <a:ext cx="3575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신문이나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책은 끈으로 묶어서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배출해주세요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과자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상자나 우유팩 등등 소형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종이류는 접어서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지급된 봉지에 담아 배출해주세요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712"/>
            <a:ext cx="385762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15816" y="2348880"/>
            <a:ext cx="331236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41948" y="1158652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캔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68092" y="2186585"/>
            <a:ext cx="32838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캔은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부피를 최대한 줄여서 배출해주세요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캔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종류는 벌레가 꼬일 수 있으니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물로 간단 </a:t>
            </a:r>
            <a:r>
              <a:rPr lang="ko-KR" altLang="en-US" sz="1000" b="1" dirty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세척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 후 배출해주세요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플라스틱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잡선 류는 지급된 봉지에 한데 모아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배출해주세요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수거 가능한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캔은 다음과 같습니다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음료수 캔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맥주 캔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참치 캔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통조림 캔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부탄가스 등등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400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712"/>
            <a:ext cx="385762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839616" y="2397529"/>
            <a:ext cx="331236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41948" y="1158652"/>
            <a:ext cx="154607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플라스틱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68092" y="2186585"/>
            <a:ext cx="328389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- </a:t>
            </a:r>
            <a:r>
              <a:rPr lang="ko-KR" altLang="en-US" sz="1000" dirty="0"/>
              <a:t>플라스틱류와 캔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잡선은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지급된 </a:t>
            </a:r>
            <a:r>
              <a:rPr lang="ko-KR" altLang="en-US" sz="1000" dirty="0"/>
              <a:t>봉투에 한데 모아 배출해주세요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</a:t>
            </a:r>
            <a:r>
              <a:rPr lang="ko-KR" altLang="en-US" sz="1000" dirty="0"/>
              <a:t>부피를 줄일 수 있는 플라스틱 계열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ppt</a:t>
            </a:r>
            <a:r>
              <a:rPr lang="en-US" altLang="ko-KR" sz="1000" dirty="0"/>
              <a:t>)</a:t>
            </a:r>
            <a:r>
              <a:rPr lang="ko-KR" altLang="en-US" sz="1000" dirty="0"/>
              <a:t>은 최대한 부피를 줄여서 담아주세요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/>
              <a:t>재활용 </a:t>
            </a:r>
            <a:r>
              <a:rPr lang="ko-KR" altLang="en-US" sz="1000" b="1" dirty="0">
                <a:solidFill>
                  <a:srgbClr val="00B050"/>
                </a:solidFill>
              </a:rPr>
              <a:t>가능한 플라스틱</a:t>
            </a:r>
            <a:r>
              <a:rPr lang="ko-KR" altLang="en-US" sz="1000" dirty="0"/>
              <a:t>은 다음과 같습니다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[</a:t>
            </a:r>
            <a:r>
              <a:rPr lang="ko-KR" altLang="en-US" sz="1000" dirty="0" err="1"/>
              <a:t>샴푸통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피죤통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흰색말통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락스통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김치통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반찬통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펫트병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빠랫트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플라스틱우유통</a:t>
            </a:r>
            <a:r>
              <a:rPr lang="en-US" altLang="ko-KR" sz="1000" dirty="0"/>
              <a:t>, </a:t>
            </a:r>
            <a:r>
              <a:rPr lang="ko-KR" altLang="en-US" sz="1000" dirty="0"/>
              <a:t>된장</a:t>
            </a:r>
            <a:r>
              <a:rPr lang="en-US" altLang="ko-KR" sz="1000" dirty="0"/>
              <a:t>&amp;</a:t>
            </a:r>
            <a:r>
              <a:rPr lang="ko-KR" altLang="en-US" sz="1000" dirty="0" err="1"/>
              <a:t>고추장통</a:t>
            </a:r>
            <a:r>
              <a:rPr lang="ko-KR" altLang="en-US" sz="1000" dirty="0"/>
              <a:t> 등등</a:t>
            </a:r>
            <a:r>
              <a:rPr lang="en-US" altLang="ko-KR" sz="1000" dirty="0"/>
              <a:t>]</a:t>
            </a:r>
          </a:p>
          <a:p>
            <a:endParaRPr lang="en-US" altLang="ko-KR" sz="1000" dirty="0"/>
          </a:p>
        </p:txBody>
      </p:sp>
      <p:sp>
        <p:nvSpPr>
          <p:cNvPr id="7" name="직사각형 6"/>
          <p:cNvSpPr/>
          <p:nvPr/>
        </p:nvSpPr>
        <p:spPr>
          <a:xfrm>
            <a:off x="6588224" y="2196355"/>
            <a:ext cx="3529702" cy="2744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400" y="2274257"/>
            <a:ext cx="34015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 </a:t>
            </a:r>
            <a:r>
              <a:rPr lang="ko-KR" altLang="en-US" sz="1000" dirty="0"/>
              <a:t>재활용 </a:t>
            </a:r>
            <a:r>
              <a:rPr lang="ko-KR" altLang="en-US" sz="1000" b="1" dirty="0">
                <a:solidFill>
                  <a:srgbClr val="FF0000"/>
                </a:solidFill>
              </a:rPr>
              <a:t>불가능한 플라스틱</a:t>
            </a:r>
            <a:r>
              <a:rPr lang="ko-KR" altLang="en-US" sz="1000" dirty="0"/>
              <a:t>은 다음과 같습니다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[</a:t>
            </a:r>
            <a:r>
              <a:rPr lang="ko-KR" altLang="en-US" sz="1000" dirty="0" err="1"/>
              <a:t>빠삭빠삭</a:t>
            </a:r>
            <a:r>
              <a:rPr lang="ko-KR" altLang="en-US" sz="1000" dirty="0"/>
              <a:t> 소리 나는 것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딸기팩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계란팩</a:t>
            </a:r>
            <a:r>
              <a:rPr lang="en-US" altLang="ko-KR" sz="1000" dirty="0"/>
              <a:t>), </a:t>
            </a:r>
            <a:r>
              <a:rPr lang="ko-KR" altLang="en-US" sz="1000" dirty="0"/>
              <a:t>고무재질</a:t>
            </a:r>
            <a:r>
              <a:rPr lang="en-US" altLang="ko-KR" sz="1000" dirty="0"/>
              <a:t>(</a:t>
            </a:r>
            <a:r>
              <a:rPr lang="ko-KR" altLang="en-US" sz="1000" dirty="0" err="1"/>
              <a:t>고무다라</a:t>
            </a:r>
            <a:r>
              <a:rPr lang="en-US" altLang="ko-KR" sz="1000" dirty="0"/>
              <a:t>, </a:t>
            </a:r>
            <a:r>
              <a:rPr lang="ko-KR" altLang="en-US" sz="1000" dirty="0"/>
              <a:t>아이스박스</a:t>
            </a:r>
            <a:r>
              <a:rPr lang="en-US" altLang="ko-KR" sz="1000" dirty="0"/>
              <a:t>),  </a:t>
            </a:r>
            <a:r>
              <a:rPr lang="ko-KR" altLang="en-US" sz="1000" dirty="0"/>
              <a:t>쟁반</a:t>
            </a:r>
            <a:r>
              <a:rPr lang="en-US" altLang="ko-KR" sz="1000" dirty="0"/>
              <a:t>, </a:t>
            </a:r>
            <a:r>
              <a:rPr lang="ko-KR" altLang="en-US" sz="1000" dirty="0"/>
              <a:t>업소용 하얀 그릇</a:t>
            </a:r>
            <a:r>
              <a:rPr lang="en-US" altLang="ko-KR" sz="1000" dirty="0"/>
              <a:t>, </a:t>
            </a:r>
            <a:r>
              <a:rPr lang="ko-KR" altLang="en-US" sz="1000" dirty="0"/>
              <a:t>장난감</a:t>
            </a:r>
            <a:r>
              <a:rPr lang="en-US" altLang="ko-KR" sz="1000" dirty="0"/>
              <a:t>(</a:t>
            </a:r>
            <a:r>
              <a:rPr lang="ko-KR" altLang="en-US" sz="1000" dirty="0"/>
              <a:t>블록</a:t>
            </a:r>
            <a:r>
              <a:rPr lang="en-US" altLang="ko-KR" sz="1000" dirty="0"/>
              <a:t>) </a:t>
            </a:r>
            <a:r>
              <a:rPr lang="ko-KR" altLang="en-US" sz="1000" dirty="0"/>
              <a:t>등등</a:t>
            </a:r>
            <a:r>
              <a:rPr lang="en-US" altLang="ko-KR" sz="1000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240672"/>
            <a:ext cx="3529701" cy="198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3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712"/>
            <a:ext cx="385762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15816" y="2348880"/>
            <a:ext cx="331236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41948" y="1158652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잡선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97200" y="2320216"/>
            <a:ext cx="3575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플라스틱과 </a:t>
            </a:r>
            <a:r>
              <a:rPr lang="ko-KR" altLang="en-US" sz="1000" dirty="0"/>
              <a:t>캔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잡선 류는 지급된 </a:t>
            </a:r>
            <a:r>
              <a:rPr lang="ko-KR" altLang="en-US" sz="1000" dirty="0"/>
              <a:t>봉투에 한데 모아 배출해주세요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랜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선</a:t>
            </a:r>
            <a:r>
              <a:rPr lang="en-US" altLang="ko-KR" sz="1000" dirty="0"/>
              <a:t>, </a:t>
            </a:r>
            <a:r>
              <a:rPr lang="ko-KR" altLang="en-US" sz="1000" dirty="0"/>
              <a:t>가전제품 전기선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멀티 탭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등등 모든 </a:t>
            </a:r>
            <a:r>
              <a:rPr lang="ko-KR" altLang="en-US" sz="1000" dirty="0" smtClean="0"/>
              <a:t>전선 류 </a:t>
            </a:r>
            <a:r>
              <a:rPr lang="ko-KR" altLang="en-US" sz="1000" dirty="0"/>
              <a:t>가능합니다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712"/>
            <a:ext cx="385762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15816" y="2348880"/>
            <a:ext cx="331236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41948" y="1158652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병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97200" y="2320216"/>
            <a:ext cx="3575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-</a:t>
            </a:r>
            <a:r>
              <a:rPr lang="ko-KR" altLang="en-US" sz="1000" dirty="0"/>
              <a:t> 병은 일반 봉투에 </a:t>
            </a:r>
            <a:r>
              <a:rPr lang="ko-KR" altLang="en-US" sz="1000" dirty="0" smtClean="0"/>
              <a:t>담아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배출해주세요</a:t>
            </a:r>
            <a:r>
              <a:rPr lang="en-US" altLang="ko-KR" sz="1000" dirty="0"/>
              <a:t>. 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병은 </a:t>
            </a:r>
            <a:r>
              <a:rPr lang="ko-KR" altLang="en-US" sz="1000" dirty="0"/>
              <a:t>다음과 같은 종류만 수거가 가능합니다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</a:t>
            </a:r>
            <a:r>
              <a:rPr lang="en-US" altLang="ko-KR" sz="1000" dirty="0"/>
              <a:t>[</a:t>
            </a:r>
            <a:r>
              <a:rPr lang="ko-KR" altLang="en-US" sz="1000" dirty="0"/>
              <a:t>소주병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참이슬</a:t>
            </a:r>
            <a:r>
              <a:rPr lang="en-US" altLang="ko-KR" sz="1000" dirty="0"/>
              <a:t>, </a:t>
            </a:r>
            <a:r>
              <a:rPr lang="ko-KR" altLang="en-US" sz="1000" dirty="0"/>
              <a:t>처음처럼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청하</a:t>
            </a:r>
            <a:r>
              <a:rPr lang="en-US" altLang="ko-KR" sz="1000" dirty="0"/>
              <a:t>), </a:t>
            </a:r>
            <a:r>
              <a:rPr lang="ko-KR" altLang="en-US" sz="1000" dirty="0"/>
              <a:t>맥주병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카스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하이트</a:t>
            </a:r>
            <a:r>
              <a:rPr lang="ko-KR" altLang="en-US" sz="1000" dirty="0"/>
              <a:t> 등등 국산</a:t>
            </a:r>
            <a:r>
              <a:rPr lang="en-US" altLang="ko-KR" sz="1000" dirty="0"/>
              <a:t>), </a:t>
            </a:r>
            <a:r>
              <a:rPr lang="ko-KR" altLang="en-US" sz="1000" dirty="0"/>
              <a:t>사이다</a:t>
            </a:r>
            <a:r>
              <a:rPr lang="en-US" altLang="ko-KR" sz="1000" dirty="0"/>
              <a:t>, </a:t>
            </a:r>
            <a:r>
              <a:rPr lang="ko-KR" altLang="en-US" sz="1000" dirty="0"/>
              <a:t>콜라</a:t>
            </a:r>
            <a:r>
              <a:rPr lang="en-US" altLang="ko-KR" sz="1000" dirty="0" smtClean="0"/>
              <a:t>.]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9086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712"/>
            <a:ext cx="385762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15816" y="2348880"/>
            <a:ext cx="331236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41948" y="1158652"/>
            <a:ext cx="154607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옷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68092" y="2311712"/>
            <a:ext cx="32838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겨울용 옷감이나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특정 신분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군복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 표시되는 옷은 수거가 불가능합니다</a:t>
            </a:r>
            <a:r>
              <a:rPr lang="en-US" altLang="ko-KR" sz="1000" dirty="0" smtClean="0"/>
              <a:t>,.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00B050"/>
                </a:solidFill>
              </a:rPr>
              <a:t> </a:t>
            </a:r>
            <a:r>
              <a:rPr lang="ko-KR" altLang="en-US" sz="1000" b="1" dirty="0" smtClean="0">
                <a:solidFill>
                  <a:srgbClr val="00B050"/>
                </a:solidFill>
              </a:rPr>
              <a:t>수거 가능 옷감 </a:t>
            </a:r>
            <a:r>
              <a:rPr lang="en-US" altLang="ko-KR" sz="1000" dirty="0"/>
              <a:t>: </a:t>
            </a:r>
            <a:r>
              <a:rPr lang="ko-KR" altLang="en-US" sz="1000" dirty="0"/>
              <a:t>여름용 옷감</a:t>
            </a:r>
            <a:r>
              <a:rPr lang="en-US" altLang="ko-KR" sz="1000" dirty="0"/>
              <a:t>, </a:t>
            </a:r>
            <a:r>
              <a:rPr lang="ko-KR" altLang="en-US" sz="1000" dirty="0"/>
              <a:t>얇은 이불</a:t>
            </a:r>
            <a:r>
              <a:rPr lang="en-US" altLang="ko-KR" sz="1000" dirty="0"/>
              <a:t>, </a:t>
            </a:r>
            <a:r>
              <a:rPr lang="ko-KR" altLang="en-US" sz="1000" dirty="0"/>
              <a:t>운동화</a:t>
            </a:r>
            <a:r>
              <a:rPr lang="en-US" altLang="ko-KR" sz="1000" dirty="0"/>
              <a:t>, </a:t>
            </a:r>
            <a:r>
              <a:rPr lang="ko-KR" altLang="en-US" sz="1000" dirty="0"/>
              <a:t>구두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카페트</a:t>
            </a:r>
            <a:r>
              <a:rPr lang="en-US" altLang="ko-KR" sz="1000" dirty="0"/>
              <a:t>, </a:t>
            </a:r>
            <a:r>
              <a:rPr lang="ko-KR" altLang="en-US" sz="1000" dirty="0"/>
              <a:t>가방</a:t>
            </a:r>
            <a:r>
              <a:rPr lang="en-US" altLang="ko-KR" sz="1000" dirty="0"/>
              <a:t>, </a:t>
            </a:r>
            <a:r>
              <a:rPr lang="ko-KR" altLang="en-US" sz="1000" dirty="0"/>
              <a:t>핸드백</a:t>
            </a:r>
            <a:r>
              <a:rPr lang="en-US" altLang="ko-KR" sz="1000" dirty="0"/>
              <a:t>, </a:t>
            </a:r>
            <a:r>
              <a:rPr lang="ko-KR" altLang="en-US" sz="1000" dirty="0"/>
              <a:t>커튼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한복 등등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7" name="직사각형 6"/>
          <p:cNvSpPr/>
          <p:nvPr/>
        </p:nvSpPr>
        <p:spPr>
          <a:xfrm>
            <a:off x="6588224" y="2196355"/>
            <a:ext cx="3529702" cy="2744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400" y="2274257"/>
            <a:ext cx="3401536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F0000"/>
                </a:solidFill>
              </a:rPr>
              <a:t> 수거 불가능 옷감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솜이불</a:t>
            </a:r>
            <a:r>
              <a:rPr lang="en-US" altLang="ko-KR" sz="1000" dirty="0"/>
              <a:t>, </a:t>
            </a:r>
            <a:r>
              <a:rPr lang="ko-KR" altLang="en-US" sz="1000" dirty="0"/>
              <a:t>수건</a:t>
            </a:r>
            <a:r>
              <a:rPr lang="en-US" altLang="ko-KR" sz="1000" dirty="0"/>
              <a:t>, </a:t>
            </a:r>
            <a:r>
              <a:rPr lang="ko-KR" altLang="en-US" sz="1000" dirty="0"/>
              <a:t>양말</a:t>
            </a:r>
            <a:r>
              <a:rPr lang="en-US" altLang="ko-KR" sz="1000" dirty="0"/>
              <a:t>, </a:t>
            </a:r>
            <a:r>
              <a:rPr lang="ko-KR" altLang="en-US" sz="1000" dirty="0"/>
              <a:t>겨울 부츠</a:t>
            </a:r>
            <a:r>
              <a:rPr lang="en-US" altLang="ko-KR" sz="1000" dirty="0"/>
              <a:t>, </a:t>
            </a:r>
            <a:r>
              <a:rPr lang="ko-KR" altLang="en-US" sz="1000" dirty="0"/>
              <a:t>슬리퍼</a:t>
            </a:r>
            <a:r>
              <a:rPr lang="en-US" altLang="ko-KR" sz="1000" dirty="0"/>
              <a:t>, </a:t>
            </a:r>
            <a:r>
              <a:rPr lang="ko-KR" altLang="en-US" sz="1000" dirty="0"/>
              <a:t>마크 있는 가방이나 옷</a:t>
            </a:r>
            <a:r>
              <a:rPr lang="en-US" altLang="ko-KR" sz="1000" dirty="0"/>
              <a:t>, </a:t>
            </a:r>
            <a:r>
              <a:rPr lang="ko-KR" altLang="en-US" sz="1000" dirty="0"/>
              <a:t>작업복</a:t>
            </a:r>
            <a:r>
              <a:rPr lang="en-US" altLang="ko-KR" sz="1000" dirty="0"/>
              <a:t>, </a:t>
            </a:r>
            <a:r>
              <a:rPr lang="ko-KR" altLang="en-US" sz="1000" dirty="0"/>
              <a:t>쿠션</a:t>
            </a:r>
            <a:r>
              <a:rPr lang="en-US" altLang="ko-KR" sz="1000" dirty="0"/>
              <a:t>, </a:t>
            </a:r>
            <a:r>
              <a:rPr lang="ko-KR" altLang="en-US" sz="1000" dirty="0"/>
              <a:t>인형</a:t>
            </a:r>
            <a:r>
              <a:rPr lang="en-US" altLang="ko-KR" sz="1000" dirty="0"/>
              <a:t>, </a:t>
            </a:r>
            <a:r>
              <a:rPr lang="ko-KR" altLang="en-US" sz="1000" dirty="0"/>
              <a:t>군복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군화</a:t>
            </a:r>
            <a:r>
              <a:rPr lang="en-US" altLang="ko-KR" sz="1000" dirty="0" smtClean="0"/>
              <a:t>, </a:t>
            </a:r>
            <a:r>
              <a:rPr lang="ko-KR" altLang="en-US" sz="1000" dirty="0"/>
              <a:t>바퀴 달린 가방이나 신발</a:t>
            </a:r>
            <a:r>
              <a:rPr lang="en-US" altLang="ko-KR" sz="1000" dirty="0"/>
              <a:t>, </a:t>
            </a:r>
            <a:r>
              <a:rPr lang="ko-KR" altLang="en-US" sz="1000" dirty="0"/>
              <a:t>전기장판</a:t>
            </a:r>
            <a:r>
              <a:rPr lang="en-US" altLang="ko-KR" sz="10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240672"/>
            <a:ext cx="3529701" cy="198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0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712"/>
            <a:ext cx="385762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15816" y="2348880"/>
            <a:ext cx="331236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41948" y="1158652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97200" y="2320216"/>
            <a:ext cx="3575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주방 </a:t>
            </a:r>
            <a:r>
              <a:rPr lang="ko-KR" altLang="en-US" sz="1000" dirty="0"/>
              <a:t>식기</a:t>
            </a:r>
            <a:r>
              <a:rPr lang="en-US" altLang="ko-KR" sz="1000" dirty="0"/>
              <a:t>(</a:t>
            </a:r>
            <a:r>
              <a:rPr lang="ko-KR" altLang="en-US" sz="1000" dirty="0"/>
              <a:t>냄비</a:t>
            </a:r>
            <a:r>
              <a:rPr lang="en-US" altLang="ko-KR" sz="1000" dirty="0"/>
              <a:t>, </a:t>
            </a:r>
            <a:r>
              <a:rPr lang="ko-KR" altLang="en-US" sz="1000" dirty="0"/>
              <a:t>프라이팬 등등</a:t>
            </a:r>
            <a:r>
              <a:rPr lang="en-US" altLang="ko-KR" sz="1000" dirty="0" smtClean="0"/>
              <a:t>), </a:t>
            </a:r>
            <a:r>
              <a:rPr lang="ko-KR" altLang="en-US" sz="1000" dirty="0" smtClean="0"/>
              <a:t>운동기구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아령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등을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  포함한 </a:t>
            </a:r>
            <a:r>
              <a:rPr lang="ko-KR" altLang="en-US" sz="1000" dirty="0"/>
              <a:t>철제 제품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철은 </a:t>
            </a:r>
            <a:r>
              <a:rPr lang="ko-KR" altLang="en-US" sz="1000" dirty="0"/>
              <a:t>자석에 붙는 재질입니다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712"/>
            <a:ext cx="385762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15816" y="2348880"/>
            <a:ext cx="331236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41948" y="1158652"/>
            <a:ext cx="16180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스덴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97200" y="2320216"/>
            <a:ext cx="3575000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스덴은</a:t>
            </a:r>
            <a:r>
              <a:rPr lang="ko-KR" altLang="en-US" sz="1000" dirty="0" smtClean="0"/>
              <a:t> 스테인리스 강 제품을 지칭하며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자석에 붙지 않는 재질입니다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양은 재질 또한 </a:t>
            </a:r>
            <a:r>
              <a:rPr lang="ko-KR" altLang="en-US" sz="1000" dirty="0" err="1" smtClean="0"/>
              <a:t>스덴과</a:t>
            </a:r>
            <a:r>
              <a:rPr lang="ko-KR" altLang="en-US" sz="1000" dirty="0" smtClean="0"/>
              <a:t> 같은 가격으로 매입합니다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주방 </a:t>
            </a:r>
            <a:r>
              <a:rPr lang="ko-KR" altLang="en-US" sz="1000" dirty="0"/>
              <a:t>식기</a:t>
            </a:r>
            <a:r>
              <a:rPr lang="en-US" altLang="ko-KR" sz="1000" dirty="0"/>
              <a:t>(</a:t>
            </a:r>
            <a:r>
              <a:rPr lang="ko-KR" altLang="en-US" sz="1000" dirty="0"/>
              <a:t>냄비</a:t>
            </a:r>
            <a:r>
              <a:rPr lang="en-US" altLang="ko-KR" sz="1000" dirty="0"/>
              <a:t>, </a:t>
            </a:r>
            <a:r>
              <a:rPr lang="ko-KR" altLang="en-US" sz="1000" dirty="0"/>
              <a:t>프라이팬 등등</a:t>
            </a:r>
            <a:r>
              <a:rPr lang="en-US" altLang="ko-KR" sz="1000" dirty="0"/>
              <a:t>)</a:t>
            </a:r>
            <a:r>
              <a:rPr lang="ko-KR" altLang="en-US" sz="1000" dirty="0"/>
              <a:t> 또는 </a:t>
            </a:r>
            <a:r>
              <a:rPr lang="ko-KR" altLang="en-US" sz="1000" dirty="0" err="1"/>
              <a:t>스덴</a:t>
            </a:r>
            <a:r>
              <a:rPr lang="ko-KR" altLang="en-US" sz="1000" dirty="0"/>
              <a:t> 제품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2248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712"/>
            <a:ext cx="385762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15816" y="2348880"/>
            <a:ext cx="331236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41948" y="1158652"/>
            <a:ext cx="16180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소형가전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97200" y="2320216"/>
            <a:ext cx="3575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가로</a:t>
            </a:r>
            <a:r>
              <a:rPr lang="en-US" altLang="ko-KR" sz="1000" dirty="0"/>
              <a:t>, </a:t>
            </a:r>
            <a:r>
              <a:rPr lang="ko-KR" altLang="en-US" sz="1000" dirty="0"/>
              <a:t>세로</a:t>
            </a:r>
            <a:r>
              <a:rPr lang="en-US" altLang="ko-KR" sz="1000" dirty="0"/>
              <a:t>, </a:t>
            </a:r>
            <a:r>
              <a:rPr lang="ko-KR" altLang="en-US" sz="1000" dirty="0"/>
              <a:t>높이 </a:t>
            </a:r>
            <a:r>
              <a:rPr lang="en-US" altLang="ko-KR" sz="1000" dirty="0"/>
              <a:t>1m</a:t>
            </a:r>
            <a:r>
              <a:rPr lang="ko-KR" altLang="en-US" sz="1000" dirty="0"/>
              <a:t>미만의 가전제품을 지칭합니다</a:t>
            </a:r>
            <a:r>
              <a:rPr lang="en-US" altLang="ko-KR" sz="1000" dirty="0"/>
              <a:t>. 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(</a:t>
            </a:r>
            <a:r>
              <a:rPr lang="ko-KR" altLang="en-US" sz="1000" dirty="0"/>
              <a:t>이상의 경우 가전제품 수거 이용</a:t>
            </a:r>
            <a:r>
              <a:rPr lang="en-US" altLang="ko-KR" sz="1000" dirty="0"/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-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1000" b="1" dirty="0" smtClean="0">
                <a:solidFill>
                  <a:srgbClr val="00B050"/>
                </a:solidFill>
              </a:rPr>
              <a:t>소형가전 </a:t>
            </a:r>
            <a:r>
              <a:rPr lang="ko-KR" altLang="en-US" sz="1000" b="1" dirty="0">
                <a:solidFill>
                  <a:srgbClr val="00B050"/>
                </a:solidFill>
              </a:rPr>
              <a:t>종류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전화기</a:t>
            </a:r>
            <a:r>
              <a:rPr lang="en-US" altLang="ko-KR" sz="1000" dirty="0"/>
              <a:t>, </a:t>
            </a:r>
            <a:r>
              <a:rPr lang="ko-KR" altLang="en-US" sz="1000" dirty="0"/>
              <a:t>카세트</a:t>
            </a:r>
            <a:r>
              <a:rPr lang="en-US" altLang="ko-KR" sz="1000" dirty="0"/>
              <a:t>, </a:t>
            </a:r>
            <a:r>
              <a:rPr lang="ko-KR" altLang="en-US" sz="1000" dirty="0"/>
              <a:t>팩스</a:t>
            </a:r>
            <a:r>
              <a:rPr lang="en-US" altLang="ko-KR" sz="1000" dirty="0"/>
              <a:t>, </a:t>
            </a:r>
            <a:r>
              <a:rPr lang="ko-KR" altLang="en-US" sz="1000" dirty="0"/>
              <a:t>밥솥</a:t>
            </a:r>
            <a:r>
              <a:rPr lang="en-US" altLang="ko-KR" sz="1000" dirty="0"/>
              <a:t>, </a:t>
            </a:r>
            <a:r>
              <a:rPr lang="ko-KR" altLang="en-US" sz="1000" dirty="0" err="1" smtClean="0"/>
              <a:t>전자렌지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/>
              <a:t>선풍기</a:t>
            </a:r>
            <a:r>
              <a:rPr lang="en-US" altLang="ko-KR" sz="1000" dirty="0"/>
              <a:t>, </a:t>
            </a:r>
            <a:r>
              <a:rPr lang="ko-KR" altLang="en-US" sz="1000" dirty="0"/>
              <a:t>컴퓨터</a:t>
            </a:r>
            <a:r>
              <a:rPr lang="en-US" altLang="ko-KR" sz="1000" dirty="0"/>
              <a:t>, </a:t>
            </a:r>
            <a:r>
              <a:rPr lang="ko-KR" altLang="en-US" sz="1000" dirty="0"/>
              <a:t>비데</a:t>
            </a:r>
            <a:r>
              <a:rPr lang="en-US" altLang="ko-KR" sz="1000" dirty="0"/>
              <a:t>, </a:t>
            </a:r>
            <a:r>
              <a:rPr lang="ko-KR" altLang="en-US" sz="1000" dirty="0"/>
              <a:t>프린터기 등등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011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3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5177"/>
            <a:ext cx="3857625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43187" y="3861048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.recycle-text-green {</a:t>
            </a:r>
          </a:p>
          <a:p>
            <a:r>
              <a:rPr lang="en-US" altLang="ko-KR" dirty="0"/>
              <a:t>    font-weight: bolder;</a:t>
            </a:r>
          </a:p>
          <a:p>
            <a:r>
              <a:rPr lang="en-US" altLang="ko-KR" dirty="0"/>
              <a:t>    color: #4ec140;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1772816"/>
            <a:ext cx="936104" cy="3083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                    알부자는 고객님의 집으로 </a:t>
            </a:r>
            <a:r>
              <a:rPr lang="en-US" altLang="ko-KR" dirty="0"/>
              <a:t>&lt;span class="recycle-text-green"&gt;</a:t>
            </a:r>
            <a:r>
              <a:rPr lang="ko-KR" altLang="en-US" dirty="0"/>
              <a:t>직접 방문</a:t>
            </a:r>
            <a:r>
              <a:rPr lang="en-US" altLang="ko-KR" dirty="0"/>
              <a:t>&lt;/span&gt;</a:t>
            </a:r>
            <a:r>
              <a:rPr lang="ko-KR" altLang="en-US" dirty="0"/>
              <a:t>하여</a:t>
            </a:r>
            <a:r>
              <a:rPr lang="en-US" altLang="ko-KR" dirty="0"/>
              <a:t>,&lt;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        &lt;span class="recycle-text-green"&gt;</a:t>
            </a:r>
            <a:r>
              <a:rPr lang="ko-KR" altLang="en-US" dirty="0"/>
              <a:t>재활용 쓰레기를 수거</a:t>
            </a:r>
            <a:r>
              <a:rPr lang="en-US" altLang="ko-KR" dirty="0"/>
              <a:t>&lt;/span&gt;</a:t>
            </a:r>
            <a:r>
              <a:rPr lang="ko-KR" altLang="en-US" dirty="0"/>
              <a:t>하고</a:t>
            </a:r>
            <a:r>
              <a:rPr lang="en-US" altLang="ko-KR" dirty="0"/>
              <a:t>,&lt;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        &lt;span class="recycle-text-green"&gt;</a:t>
            </a:r>
            <a:r>
              <a:rPr lang="ko-KR" altLang="en-US" dirty="0"/>
              <a:t>포인트</a:t>
            </a:r>
            <a:r>
              <a:rPr lang="en-US" altLang="ko-KR" dirty="0"/>
              <a:t>(</a:t>
            </a:r>
            <a:r>
              <a:rPr lang="ko-KR" altLang="en-US" dirty="0"/>
              <a:t>현금</a:t>
            </a:r>
            <a:r>
              <a:rPr lang="en-US" altLang="ko-KR" dirty="0"/>
              <a:t>)</a:t>
            </a:r>
            <a:r>
              <a:rPr lang="ko-KR" altLang="en-US" dirty="0"/>
              <a:t>을 지급</a:t>
            </a:r>
            <a:r>
              <a:rPr lang="en-US" altLang="ko-KR" dirty="0"/>
              <a:t>&lt;/span&gt;</a:t>
            </a:r>
            <a:r>
              <a:rPr lang="ko-KR" altLang="en-US" dirty="0"/>
              <a:t>하는 서비스를 제공합니다</a:t>
            </a:r>
            <a:r>
              <a:rPr lang="en-US" altLang="ko-KR" dirty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        </a:t>
            </a:r>
            <a:r>
              <a:rPr lang="ko-KR" altLang="en-US" dirty="0"/>
              <a:t>알부자에서 매입하고 있는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        </a:t>
            </a:r>
            <a:r>
              <a:rPr lang="ko-KR" altLang="en-US" dirty="0"/>
              <a:t>재활용 쓰레기의 기준은 다음과 같습니다</a:t>
            </a:r>
            <a:r>
              <a:rPr lang="en-US" altLang="ko-KR" dirty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        </a:t>
            </a:r>
            <a:r>
              <a:rPr lang="ko-KR" altLang="en-US" dirty="0"/>
              <a:t>대표 품목 </a:t>
            </a:r>
            <a:r>
              <a:rPr lang="en-US" altLang="ko-KR" dirty="0"/>
              <a:t>: </a:t>
            </a:r>
            <a:r>
              <a:rPr lang="ko-KR" altLang="en-US" dirty="0"/>
              <a:t>종이류</a:t>
            </a:r>
            <a:r>
              <a:rPr lang="en-US" altLang="ko-KR" dirty="0"/>
              <a:t>, </a:t>
            </a:r>
            <a:r>
              <a:rPr lang="ko-KR" altLang="en-US" dirty="0"/>
              <a:t>병류</a:t>
            </a:r>
            <a:r>
              <a:rPr lang="en-US" altLang="ko-KR" dirty="0"/>
              <a:t>, </a:t>
            </a:r>
            <a:r>
              <a:rPr lang="ko-KR" altLang="en-US" dirty="0" err="1"/>
              <a:t>잡동사니류</a:t>
            </a:r>
            <a:r>
              <a:rPr lang="en-US" altLang="ko-KR" dirty="0"/>
              <a:t>(</a:t>
            </a:r>
            <a:r>
              <a:rPr lang="ko-KR" altLang="en-US" dirty="0"/>
              <a:t>캔</a:t>
            </a:r>
            <a:r>
              <a:rPr lang="en-US" altLang="ko-KR" dirty="0"/>
              <a:t>, </a:t>
            </a:r>
            <a:r>
              <a:rPr lang="ko-KR" altLang="en-US" dirty="0"/>
              <a:t>플라스틱</a:t>
            </a:r>
            <a:r>
              <a:rPr lang="en-US" altLang="ko-KR" dirty="0"/>
              <a:t>, </a:t>
            </a:r>
            <a:r>
              <a:rPr lang="ko-KR" altLang="en-US" dirty="0"/>
              <a:t>잡선</a:t>
            </a:r>
            <a:r>
              <a:rPr lang="en-US" altLang="ko-KR" dirty="0"/>
              <a:t>...)&lt;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        </a:t>
            </a:r>
            <a:r>
              <a:rPr lang="ko-KR" altLang="en-US" dirty="0"/>
              <a:t>별도 품목 </a:t>
            </a:r>
            <a:r>
              <a:rPr lang="en-US" altLang="ko-KR" dirty="0"/>
              <a:t>: </a:t>
            </a:r>
            <a:r>
              <a:rPr lang="ko-KR" altLang="en-US" dirty="0"/>
              <a:t>옷</a:t>
            </a:r>
            <a:r>
              <a:rPr lang="en-US" altLang="ko-KR" dirty="0"/>
              <a:t>, </a:t>
            </a:r>
            <a:r>
              <a:rPr lang="ko-KR" altLang="en-US" dirty="0" err="1"/>
              <a:t>스텐리스</a:t>
            </a:r>
            <a:r>
              <a:rPr lang="en-US" altLang="ko-KR" dirty="0"/>
              <a:t>, </a:t>
            </a:r>
            <a:r>
              <a:rPr lang="ko-KR" altLang="en-US" dirty="0"/>
              <a:t>소형가전</a:t>
            </a:r>
            <a:r>
              <a:rPr lang="en-US" altLang="ko-KR" dirty="0"/>
              <a:t>...&lt;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        </a:t>
            </a:r>
            <a:r>
              <a:rPr lang="ko-KR" altLang="en-US" dirty="0"/>
              <a:t>각 품목의 세부사항은 위의 </a:t>
            </a:r>
            <a:r>
              <a:rPr lang="en-US" altLang="ko-KR" dirty="0"/>
              <a:t>&lt;span class="recycle-text-green"&gt;'</a:t>
            </a:r>
            <a:r>
              <a:rPr lang="ko-KR" altLang="en-US" dirty="0"/>
              <a:t>취급상품</a:t>
            </a:r>
            <a:r>
              <a:rPr lang="en-US" altLang="ko-KR" dirty="0"/>
              <a:t>'&lt;/span&gt;</a:t>
            </a:r>
            <a:r>
              <a:rPr lang="ko-KR" altLang="en-US" dirty="0"/>
              <a:t>을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        </a:t>
            </a:r>
            <a:r>
              <a:rPr lang="ko-KR" altLang="en-US" dirty="0"/>
              <a:t>참고하시길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9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8402</TotalTime>
  <Words>656</Words>
  <Application>Microsoft Office PowerPoint</Application>
  <PresentationFormat>화면 슬라이드 쇼(4:3)</PresentationFormat>
  <Paragraphs>79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</dc:creator>
  <cp:lastModifiedBy>renaissance</cp:lastModifiedBy>
  <cp:revision>13</cp:revision>
  <dcterms:created xsi:type="dcterms:W3CDTF">2014-11-21T13:15:05Z</dcterms:created>
  <dcterms:modified xsi:type="dcterms:W3CDTF">2014-12-20T06:48:34Z</dcterms:modified>
</cp:coreProperties>
</file>