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1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9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7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2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0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5C1B-9D70-411F-806D-E8940186C182}" type="datetimeFigureOut">
              <a:rPr lang="ko-KR" altLang="en-US" smtClean="0"/>
              <a:t>2014-12-09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DF5D-CFFA-43E1-B0A6-8D0430631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4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un23@naver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0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042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내역확인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72862" y="1268760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674198" y="1792949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7784" y="864848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미완료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시세 질문 드립니다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97351" y="778959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101078" y="920246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6102292" y="816360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20694" y="1326700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b="1" dirty="0" smtClean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답변완</a:t>
            </a:r>
            <a:r>
              <a:rPr lang="ko-KR" altLang="en-US" sz="1200" b="1" dirty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료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수거 기준량이 정확히 어떻게 되나요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96920" y="1303531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6100647" y="1444818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6101861" y="1340932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586" y="350518"/>
            <a:ext cx="2232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내역확인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1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042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내역확인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72862" y="1268760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7784" y="864848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미완료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시세 질문 드립니다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97351" y="778959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101078" y="920246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6102292" y="816360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640484" y="1874793"/>
            <a:ext cx="3858960" cy="1770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97351" y="1332952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>
            <a:off x="6101078" y="1443098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>
            <a:off x="6102292" y="1552161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20694" y="1326700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b="1" dirty="0" smtClean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답변완</a:t>
            </a:r>
            <a:r>
              <a:rPr lang="ko-KR" altLang="en-US" sz="1200" b="1" dirty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료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수거 기준량이 정확히 어떻게 되나요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1988840"/>
            <a:ext cx="358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50</a:t>
            </a:r>
            <a:r>
              <a:rPr lang="ko-KR" altLang="en-US" sz="1400" dirty="0" smtClean="0"/>
              <a:t>리터 봉지 하나에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신문지 무릎높이까지 모아놨는데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수거 신청 가능한가요</a:t>
            </a:r>
            <a:r>
              <a:rPr lang="en-US" altLang="ko-KR" sz="1400" dirty="0" smtClean="0"/>
              <a:t>?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119658" y="2759908"/>
            <a:ext cx="3252542" cy="762120"/>
          </a:xfrm>
          <a:prstGeom prst="wedgeRoundRectCallout">
            <a:avLst>
              <a:gd name="adj1" fmla="val 53886"/>
              <a:gd name="adj2" fmla="val 404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수거 신청 가능합니다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586" y="350518"/>
            <a:ext cx="2232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내역확인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전화하기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674198" y="1792949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40484" y="750636"/>
            <a:ext cx="3858960" cy="1944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71800" y="892938"/>
            <a:ext cx="3500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알부자 본점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재활용 상품 관련 문의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                 </a:t>
            </a:r>
            <a:r>
              <a:rPr lang="en-US" altLang="ko-KR" b="1" dirty="0" smtClean="0"/>
              <a:t>032 - 555 - 5555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온라인 부서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상품 주문 관련 문의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             </a:t>
            </a:r>
            <a:r>
              <a:rPr lang="en-US" altLang="ko-KR" b="1" dirty="0" smtClean="0"/>
              <a:t>032 – 555 - 5555</a:t>
            </a:r>
            <a:endParaRPr lang="ko-KR" altLang="en-US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전화하</a:t>
            </a:r>
            <a:r>
              <a:rPr lang="ko-KR" altLang="en-US" sz="2000" dirty="0">
                <a:solidFill>
                  <a:schemeClr val="bg1"/>
                </a:solidFill>
              </a:rPr>
              <a:t>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주문내역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0484" y="750636"/>
            <a:ext cx="3858960" cy="734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주문내역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주문상품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34828" y="830466"/>
            <a:ext cx="3695196" cy="58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8258" y="822198"/>
            <a:ext cx="1847598" cy="5817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72836" y="95692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주문상품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5044" y="96382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결제쿠폰</a:t>
            </a:r>
            <a:endParaRPr lang="ko-KR" altLang="en-US" sz="14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59952" y="1561649"/>
            <a:ext cx="3626334" cy="1003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16" b="92661" l="4867" r="969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34" y="1554100"/>
            <a:ext cx="980528" cy="94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6362" y="1628800"/>
            <a:ext cx="250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Downy </a:t>
            </a:r>
            <a:r>
              <a:rPr lang="ko-KR" altLang="en-US" sz="1200" dirty="0" smtClean="0"/>
              <a:t>섬유유연제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에이프릴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프레쉬향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3.06x2</a:t>
            </a:r>
          </a:p>
          <a:p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1</a:t>
            </a:r>
          </a:p>
          <a:p>
            <a:r>
              <a:rPr lang="ko-KR" altLang="en-US" sz="1200" dirty="0" smtClean="0"/>
              <a:t>결제금액 </a:t>
            </a:r>
            <a:r>
              <a:rPr lang="en-US" altLang="ko-KR" sz="1200" dirty="0" smtClean="0"/>
              <a:t>: 21,500.</a:t>
            </a:r>
            <a:r>
              <a:rPr lang="ko-KR" altLang="en-US" sz="1200" dirty="0" smtClean="0"/>
              <a:t>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810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주문내역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0484" y="750636"/>
            <a:ext cx="3858960" cy="734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주문내역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주문상품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- </a:t>
            </a:r>
            <a:r>
              <a:rPr lang="ko-KR" altLang="en-US" sz="2000" dirty="0" smtClean="0">
                <a:solidFill>
                  <a:schemeClr val="bg1"/>
                </a:solidFill>
              </a:rPr>
              <a:t>상세내역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34828" y="830466"/>
            <a:ext cx="3695196" cy="58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8258" y="822198"/>
            <a:ext cx="1847598" cy="5817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72836" y="95692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주문상품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5044" y="96382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결제쿠폰</a:t>
            </a:r>
            <a:endParaRPr lang="ko-KR" altLang="en-US" sz="14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59952" y="1561648"/>
            <a:ext cx="3626334" cy="5179720"/>
          </a:xfrm>
          <a:prstGeom prst="roundRect">
            <a:avLst>
              <a:gd name="adj" fmla="val 696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16" b="92661" l="4867" r="969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33" y="1554100"/>
            <a:ext cx="1197199" cy="115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0152" y="1874012"/>
            <a:ext cx="25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Downy </a:t>
            </a:r>
            <a:r>
              <a:rPr lang="ko-KR" altLang="en-US" sz="1400" b="1" dirty="0" smtClean="0"/>
              <a:t>섬유유연제 </a:t>
            </a:r>
            <a:endParaRPr lang="en-US" altLang="ko-KR" sz="1400" b="1" dirty="0" smtClean="0"/>
          </a:p>
          <a:p>
            <a:r>
              <a:rPr lang="ko-KR" altLang="en-US" sz="1400" b="1" dirty="0" err="1" smtClean="0"/>
              <a:t>에이프릴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프레쉬향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3.06x2</a:t>
            </a:r>
            <a:endParaRPr lang="en-US" altLang="ko-KR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2780928"/>
            <a:ext cx="341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주문 내역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en-US" altLang="ko-KR" sz="1200" b="1" dirty="0" smtClean="0"/>
              <a:t>Downy </a:t>
            </a:r>
            <a:r>
              <a:rPr lang="ko-KR" altLang="en-US" sz="1200" b="1" dirty="0" smtClean="0"/>
              <a:t>섬유유연제 </a:t>
            </a:r>
            <a:endParaRPr lang="en-US" altLang="ko-KR" sz="1200" b="1" dirty="0" smtClean="0"/>
          </a:p>
          <a:p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옵션 </a:t>
            </a:r>
            <a:r>
              <a:rPr lang="en-US" altLang="ko-KR" sz="1200" dirty="0" smtClean="0"/>
              <a:t>: x</a:t>
            </a:r>
          </a:p>
          <a:p>
            <a:r>
              <a:rPr lang="ko-KR" altLang="en-US" sz="1200" dirty="0" smtClean="0"/>
              <a:t>결제 금액 </a:t>
            </a:r>
            <a:r>
              <a:rPr lang="en-US" altLang="ko-KR" sz="1200" dirty="0" smtClean="0"/>
              <a:t>: 21,500</a:t>
            </a:r>
            <a:r>
              <a:rPr lang="ko-KR" altLang="en-US" sz="1200" dirty="0" smtClean="0"/>
              <a:t>원 </a:t>
            </a:r>
            <a:r>
              <a:rPr lang="en-US" altLang="ko-KR" sz="1200" dirty="0" smtClean="0"/>
              <a:t> (21,500+</a:t>
            </a:r>
            <a:r>
              <a:rPr lang="en-US" altLang="ko-KR" sz="1200" dirty="0" smtClean="0">
                <a:solidFill>
                  <a:srgbClr val="FF0000"/>
                </a:solidFill>
              </a:rPr>
              <a:t>2500</a:t>
            </a:r>
            <a:r>
              <a:rPr lang="en-US" altLang="ko-KR" sz="1200" dirty="0" smtClean="0"/>
              <a:t>-</a:t>
            </a:r>
            <a:r>
              <a:rPr lang="en-US" altLang="ko-KR" sz="1200" dirty="0" smtClean="0">
                <a:solidFill>
                  <a:srgbClr val="002060"/>
                </a:solidFill>
              </a:rPr>
              <a:t>2500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배송 정보</a:t>
            </a:r>
            <a:endParaRPr lang="en-US" altLang="ko-KR" sz="1200" b="1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성명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홍길동</a:t>
            </a:r>
            <a:endParaRPr lang="en-US" altLang="ko-KR" sz="1200" dirty="0" smtClean="0"/>
          </a:p>
          <a:p>
            <a:r>
              <a:rPr lang="ko-KR" altLang="en-US" sz="1200" dirty="0" smtClean="0"/>
              <a:t>배송지역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인천시 부평구 부평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동</a:t>
            </a:r>
            <a:endParaRPr lang="en-US" altLang="ko-KR" sz="1200" dirty="0" smtClean="0"/>
          </a:p>
          <a:p>
            <a:r>
              <a:rPr lang="ko-KR" altLang="en-US" sz="1200" dirty="0" smtClean="0"/>
              <a:t>연락처 </a:t>
            </a:r>
            <a:r>
              <a:rPr lang="en-US" altLang="ko-KR" sz="1200" dirty="0" smtClean="0"/>
              <a:t>: 010-0000-0000</a:t>
            </a:r>
          </a:p>
          <a:p>
            <a:r>
              <a:rPr lang="ko-KR" altLang="en-US" sz="1200" dirty="0" smtClean="0"/>
              <a:t>메모 </a:t>
            </a:r>
            <a:r>
              <a:rPr lang="en-US" altLang="ko-KR" sz="1200" dirty="0" smtClean="0"/>
              <a:t>: </a:t>
            </a:r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진행 내역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상태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배송 중</a:t>
            </a:r>
            <a:endParaRPr lang="en-US" altLang="ko-KR" sz="1200" dirty="0"/>
          </a:p>
          <a:p>
            <a:r>
              <a:rPr lang="ko-KR" altLang="en-US" sz="1200" dirty="0" smtClean="0"/>
              <a:t>운송장번호 </a:t>
            </a:r>
            <a:r>
              <a:rPr lang="en-US" altLang="ko-KR" sz="1200" dirty="0" smtClean="0"/>
              <a:t>: 123-456-7890 [</a:t>
            </a:r>
            <a:r>
              <a:rPr lang="ko-KR" altLang="en-US" sz="1200" dirty="0" smtClean="0"/>
              <a:t>복사하기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58020" y="6237312"/>
            <a:ext cx="1512168" cy="43204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택배 조회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58076" y="6239875"/>
            <a:ext cx="1512168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교환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반품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2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주문내역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0484" y="750636"/>
            <a:ext cx="3858960" cy="734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585" y="350518"/>
            <a:ext cx="25636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주문내역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주문상품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- </a:t>
            </a:r>
            <a:r>
              <a:rPr lang="ko-KR" altLang="en-US" sz="2000" dirty="0" smtClean="0">
                <a:solidFill>
                  <a:schemeClr val="bg1"/>
                </a:solidFill>
              </a:rPr>
              <a:t>상세내역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 - </a:t>
            </a:r>
            <a:r>
              <a:rPr lang="ko-KR" altLang="en-US" sz="2000" dirty="0" smtClean="0">
                <a:solidFill>
                  <a:schemeClr val="bg1"/>
                </a:solidFill>
              </a:rPr>
              <a:t>반품</a:t>
            </a:r>
            <a:r>
              <a:rPr lang="en-US" altLang="ko-KR" sz="2000" dirty="0" smtClean="0">
                <a:solidFill>
                  <a:schemeClr val="bg1"/>
                </a:solidFill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</a:rPr>
              <a:t>교환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34828" y="830466"/>
            <a:ext cx="3695196" cy="58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8258" y="822198"/>
            <a:ext cx="1847598" cy="5817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72836" y="95692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주문상품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5044" y="96382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결제쿠폰</a:t>
            </a:r>
            <a:endParaRPr lang="ko-KR" altLang="en-US" sz="14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59952" y="1561648"/>
            <a:ext cx="3626334" cy="5179720"/>
          </a:xfrm>
          <a:prstGeom prst="roundRect">
            <a:avLst>
              <a:gd name="adj" fmla="val 696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038" y="1612402"/>
            <a:ext cx="3472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교환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반품 안내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고객의 단순 변심으로 인한 교환 및 반품 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배송비용을 부담하셔야 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반품에 관한 유의사항은 다음과 같습니다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1.</a:t>
            </a:r>
          </a:p>
          <a:p>
            <a:r>
              <a:rPr lang="en-US" altLang="ko-KR" sz="1200" dirty="0" smtClean="0"/>
              <a:t>2.</a:t>
            </a:r>
          </a:p>
          <a:p>
            <a:r>
              <a:rPr lang="en-US" altLang="ko-KR" sz="1200" dirty="0" smtClean="0"/>
              <a:t>3.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3808" y="3645024"/>
            <a:ext cx="82809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분</a:t>
            </a:r>
            <a:r>
              <a:rPr lang="ko-KR" altLang="en-US" sz="1400" dirty="0"/>
              <a:t>류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7" name="순서도: 병합 16"/>
          <p:cNvSpPr/>
          <p:nvPr/>
        </p:nvSpPr>
        <p:spPr>
          <a:xfrm>
            <a:off x="3347864" y="3721967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79912" y="3645024"/>
            <a:ext cx="2520280" cy="30777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제목입력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3808" y="4082007"/>
            <a:ext cx="3456384" cy="151216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88024" y="5733256"/>
            <a:ext cx="1512168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교환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반품 신청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23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포인트관리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0484" y="750636"/>
            <a:ext cx="3858960" cy="61073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포인트관리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57269" y="859799"/>
            <a:ext cx="3643068" cy="1461372"/>
          </a:xfrm>
          <a:prstGeom prst="roundRect">
            <a:avLst>
              <a:gd name="adj" fmla="val 689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38" y="887934"/>
            <a:ext cx="241458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23683" y="985504"/>
            <a:ext cx="120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레벨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1800" y="1470716"/>
            <a:ext cx="3414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레벨 효과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시세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+7%</a:t>
            </a:r>
          </a:p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다음 레벨 업까지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4,322p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06" y="2097696"/>
            <a:ext cx="3550559" cy="22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2757732" y="2492896"/>
            <a:ext cx="3643068" cy="378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793506" y="2996952"/>
            <a:ext cx="35364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4984" y="2604073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[2014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28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수거 포인트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1,400p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96280" y="2505483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6000007" y="2646770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6001221" y="2542884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794246" y="3529144"/>
            <a:ext cx="35364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85724" y="3136265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[2014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27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소멸 포인트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1,500p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97020" y="3037675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00747" y="3178962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6001961" y="3075076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2794246" y="4063004"/>
            <a:ext cx="35364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85724" y="3670125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[2014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23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수거 포인트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1,400p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897020" y="3571535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6000747" y="3712822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6001961" y="3608936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794986" y="4595196"/>
            <a:ext cx="35364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86464" y="4202317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[2014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17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적립 포인트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1,000p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97760" y="4103727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6001487" y="4245014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0800000">
            <a:off x="6002701" y="4141128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8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50465" y="1340768"/>
            <a:ext cx="364306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29884" y="966660"/>
            <a:ext cx="165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계정정보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2750465" y="1022932"/>
            <a:ext cx="206152" cy="206152"/>
          </a:xfrm>
          <a:prstGeom prst="smileyFace">
            <a:avLst/>
          </a:prstGeom>
          <a:solidFill>
            <a:srgbClr val="92D05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71800" y="1407099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계정 관리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L 도형 3"/>
          <p:cNvSpPr/>
          <p:nvPr/>
        </p:nvSpPr>
        <p:spPr>
          <a:xfrm rot="13437632">
            <a:off x="6073564" y="1458542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71800" y="2365772"/>
            <a:ext cx="364306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51219" y="1991664"/>
            <a:ext cx="165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APP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설정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93135" y="2432103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알림 사용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해 6"/>
          <p:cNvSpPr/>
          <p:nvPr/>
        </p:nvSpPr>
        <p:spPr>
          <a:xfrm>
            <a:off x="2746400" y="2035448"/>
            <a:ext cx="220220" cy="220220"/>
          </a:xfrm>
          <a:prstGeom prst="su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36096" y="2406703"/>
            <a:ext cx="926604" cy="3237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821536" y="2406703"/>
            <a:ext cx="133973" cy="3237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3397" y="2427729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켜짐   꺼짐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71800" y="3390900"/>
            <a:ext cx="3643068" cy="1143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51219" y="3016792"/>
            <a:ext cx="165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APP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정보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93135" y="3457231"/>
            <a:ext cx="2630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회사 소개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&amp;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제휴 문의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이용 약관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개인정보 취급방침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버전 정보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753293" y="3080296"/>
            <a:ext cx="213323" cy="153888"/>
          </a:xfrm>
          <a:prstGeom prst="wedgeRoundRectCallou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/>
          <p:cNvSpPr/>
          <p:nvPr/>
        </p:nvSpPr>
        <p:spPr>
          <a:xfrm rot="13437632">
            <a:off x="6073561" y="3456493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L 도형 58"/>
          <p:cNvSpPr/>
          <p:nvPr/>
        </p:nvSpPr>
        <p:spPr>
          <a:xfrm rot="13437632">
            <a:off x="6078523" y="3842703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L 도형 59"/>
          <p:cNvSpPr/>
          <p:nvPr/>
        </p:nvSpPr>
        <p:spPr>
          <a:xfrm rot="13437632">
            <a:off x="6073561" y="4228143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746400" y="3742432"/>
            <a:ext cx="3643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746400" y="4136380"/>
            <a:ext cx="3643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설정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계정관리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계정관리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0465" y="966659"/>
            <a:ext cx="3420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이메일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  <a:hlinkClick r:id="rId3"/>
              </a:rPr>
              <a:t>jun23@naver.com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아이디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: jun1815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71800" y="1556792"/>
            <a:ext cx="3643068" cy="712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93135" y="1597723"/>
            <a:ext cx="263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비밀번호 변경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비밀번호 찾기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L 도형 27"/>
          <p:cNvSpPr/>
          <p:nvPr/>
        </p:nvSpPr>
        <p:spPr>
          <a:xfrm rot="13437632">
            <a:off x="6073561" y="1622385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/>
          <p:cNvSpPr/>
          <p:nvPr/>
        </p:nvSpPr>
        <p:spPr>
          <a:xfrm rot="13437632">
            <a:off x="6078523" y="2008595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2746400" y="1908324"/>
            <a:ext cx="3643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660232" y="966659"/>
            <a:ext cx="2267744" cy="2102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03280" y="974423"/>
            <a:ext cx="22677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비밀번호 변경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비밀번호는 </a:t>
            </a: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6</a:t>
            </a:r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자 이상입니다</a:t>
            </a: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105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현재 비밀번호</a:t>
            </a:r>
            <a:endParaRPr lang="en-US" altLang="ko-KR" sz="105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05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신규 비밀번호</a:t>
            </a:r>
            <a:endParaRPr lang="en-US" altLang="ko-KR" sz="105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05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신규 비밀번호 확인</a:t>
            </a:r>
            <a:endParaRPr lang="en-US" altLang="ko-KR" sz="105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69076" y="1681373"/>
            <a:ext cx="920800" cy="21425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969076" y="1977913"/>
            <a:ext cx="920800" cy="21425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969076" y="2289572"/>
            <a:ext cx="920800" cy="21425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2240" y="2708920"/>
            <a:ext cx="100491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7840960" y="2708920"/>
            <a:ext cx="100491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6645176" y="3252247"/>
            <a:ext cx="2267744" cy="1256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588224" y="3260010"/>
            <a:ext cx="22677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비밀번호 찾기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비밀번호가 초기화되어 가입 시 입력한 </a:t>
            </a:r>
            <a:r>
              <a:rPr lang="ko-KR" altLang="en-US" sz="1050" dirty="0" err="1" smtClean="0">
                <a:latin typeface="돋움" pitchFamily="50" charset="-127"/>
                <a:ea typeface="돋움" pitchFamily="50" charset="-127"/>
              </a:rPr>
              <a:t>이메일로</a:t>
            </a:r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 발송됩니다</a:t>
            </a: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17184" y="4161780"/>
            <a:ext cx="100491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찾기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825904" y="4161780"/>
            <a:ext cx="100491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759100" y="2401724"/>
            <a:ext cx="3420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홍길동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연락처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000-000-0000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주소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인천시 부평구 부평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4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73025" y="2891036"/>
            <a:ext cx="599175" cy="21602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73025" y="2636912"/>
            <a:ext cx="599175" cy="21602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569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설정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버전정보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버전정보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71800" y="3069540"/>
            <a:ext cx="3643068" cy="712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93134" y="3110471"/>
            <a:ext cx="359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현재버전                                       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14.9.18</a:t>
            </a: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최신버전                                       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14.9.25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746400" y="3421072"/>
            <a:ext cx="3643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700" y1="22050" x2="25550" y2="240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10" y="864096"/>
            <a:ext cx="2060848" cy="206084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809775" y="3862789"/>
            <a:ext cx="359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최신버전이 아닙니다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최신버전으로 </a:t>
            </a:r>
            <a:r>
              <a:rPr lang="ko-KR" altLang="en-US" sz="12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업데이트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를 진행하여 주십시오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94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3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9586" y="35051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이용약관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05708" y="3212976"/>
            <a:ext cx="36570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3187" y="5733256"/>
            <a:ext cx="3857625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1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0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43187" y="2060848"/>
            <a:ext cx="3857625" cy="2547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9367" y="2250823"/>
            <a:ext cx="128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배출품목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71801" y="2708920"/>
            <a:ext cx="16561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8" name="순서도: 병합 7"/>
          <p:cNvSpPr/>
          <p:nvPr/>
        </p:nvSpPr>
        <p:spPr>
          <a:xfrm>
            <a:off x="4119206" y="2785863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99992" y="2708920"/>
            <a:ext cx="82809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 1 </a:t>
            </a:r>
            <a:endParaRPr lang="ko-KR" altLang="en-US" sz="1400" dirty="0"/>
          </a:p>
        </p:txBody>
      </p:sp>
      <p:sp>
        <p:nvSpPr>
          <p:cNvPr id="10" name="순서도: 병합 9"/>
          <p:cNvSpPr/>
          <p:nvPr/>
        </p:nvSpPr>
        <p:spPr>
          <a:xfrm>
            <a:off x="5004048" y="2785863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270892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67754" y="2691027"/>
            <a:ext cx="604446" cy="319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35637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배출희망일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4005064"/>
            <a:ext cx="16561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달력선택</a:t>
            </a:r>
            <a:endParaRPr lang="ko-KR" altLang="en-US" sz="1400" dirty="0"/>
          </a:p>
        </p:txBody>
      </p:sp>
      <p:sp>
        <p:nvSpPr>
          <p:cNvPr id="17" name="아래쪽 리본 16"/>
          <p:cNvSpPr/>
          <p:nvPr/>
        </p:nvSpPr>
        <p:spPr>
          <a:xfrm>
            <a:off x="4040854" y="4077072"/>
            <a:ext cx="315122" cy="153888"/>
          </a:xfrm>
          <a:prstGeom prst="ribbon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99992" y="4013455"/>
            <a:ext cx="82809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 - </a:t>
            </a:r>
            <a:endParaRPr lang="ko-KR" altLang="en-US" sz="1400" dirty="0"/>
          </a:p>
        </p:txBody>
      </p:sp>
      <p:sp>
        <p:nvSpPr>
          <p:cNvPr id="19" name="순서도: 병합 18"/>
          <p:cNvSpPr/>
          <p:nvPr/>
        </p:nvSpPr>
        <p:spPr>
          <a:xfrm>
            <a:off x="5004048" y="4090398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64088" y="401345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759649" y="4437112"/>
            <a:ext cx="3612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교통사정 및 배출예약 집중으로 희망요청시간이 변경될 수 있습니다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51520" y="1841004"/>
            <a:ext cx="1656183" cy="2767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41004"/>
            <a:ext cx="16561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1519" y="2158489"/>
            <a:ext cx="16561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냉장고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대</a:t>
            </a:r>
            <a:endParaRPr lang="en-US" altLang="ko-KR" sz="1400" dirty="0" smtClean="0"/>
          </a:p>
          <a:p>
            <a:r>
              <a:rPr lang="ko-KR" altLang="en-US" sz="1400" dirty="0" smtClean="0"/>
              <a:t>냉장고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중</a:t>
            </a:r>
            <a:endParaRPr lang="en-US" altLang="ko-KR" sz="1400" dirty="0" smtClean="0"/>
          </a:p>
          <a:p>
            <a:r>
              <a:rPr lang="ko-KR" altLang="en-US" sz="1400" dirty="0" smtClean="0"/>
              <a:t>냉장고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</a:t>
            </a:r>
            <a:endParaRPr lang="en-US" altLang="ko-KR" sz="1400" dirty="0" smtClean="0"/>
          </a:p>
          <a:p>
            <a:r>
              <a:rPr lang="ko-KR" altLang="en-US" sz="1400" dirty="0" smtClean="0"/>
              <a:t>냉장고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쇼케이스</a:t>
            </a:r>
            <a:endParaRPr lang="en-US" altLang="ko-KR" sz="1400" dirty="0" smtClean="0"/>
          </a:p>
          <a:p>
            <a:r>
              <a:rPr lang="ko-KR" altLang="en-US" sz="1400" dirty="0" smtClean="0"/>
              <a:t>세탁기</a:t>
            </a:r>
            <a:endParaRPr lang="en-US" altLang="ko-KR" sz="1400" dirty="0" smtClean="0"/>
          </a:p>
          <a:p>
            <a:r>
              <a:rPr lang="ko-KR" altLang="en-US" sz="1400" dirty="0" smtClean="0"/>
              <a:t>에어컨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실내기</a:t>
            </a:r>
            <a:endParaRPr lang="en-US" altLang="ko-KR" sz="1400" dirty="0" smtClean="0"/>
          </a:p>
          <a:p>
            <a:r>
              <a:rPr lang="ko-KR" altLang="en-US" sz="1400" dirty="0" smtClean="0"/>
              <a:t>에어컨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실외기</a:t>
            </a:r>
            <a:endParaRPr lang="en-US" altLang="ko-KR" sz="1400" dirty="0" smtClean="0"/>
          </a:p>
          <a:p>
            <a:r>
              <a:rPr lang="ko-KR" altLang="en-US" sz="1400" dirty="0" smtClean="0"/>
              <a:t>에어컨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벽걸이</a:t>
            </a:r>
            <a:endParaRPr lang="en-US" altLang="ko-KR" sz="1400" dirty="0" smtClean="0"/>
          </a:p>
          <a:p>
            <a:r>
              <a:rPr lang="ko-KR" altLang="en-US" sz="1400" dirty="0" smtClean="0"/>
              <a:t>정수기</a:t>
            </a:r>
            <a:endParaRPr lang="en-US" altLang="ko-KR" sz="1400" dirty="0" smtClean="0"/>
          </a:p>
          <a:p>
            <a:r>
              <a:rPr lang="en-US" altLang="ko-KR" sz="1400" dirty="0" smtClean="0"/>
              <a:t>TV</a:t>
            </a:r>
          </a:p>
          <a:p>
            <a:r>
              <a:rPr lang="ko-KR" altLang="en-US" sz="1400" dirty="0" smtClean="0"/>
              <a:t>직접 입력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수거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가전제품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9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7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공지사항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72862" y="1268760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674198" y="1792949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764704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공지사항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레벨 업 상승 포인트에 대한 상향 보상 제도 안내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(9/18)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97351" y="778959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6101078" y="920246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6102292" y="816360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34762" y="1304584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공지사항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오픈 기념 이벤트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가입 고객에 한하여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1000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포인트 적립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(9/15).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96920" y="1303531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100647" y="1444818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6101861" y="1340932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공지사항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5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40484" y="1320800"/>
            <a:ext cx="3858960" cy="297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33364" y="36079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공지사항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72862" y="4333571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674198" y="4857760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764704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공지사항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레벨 업 상승 포인트에 대한 상향 보상 제도 안내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(9/18)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97351" y="778959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6101078" y="889105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6102292" y="998168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34762" y="4369395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공지사항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오픈 기념 이벤트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가입 고객에 한하여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1000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포인트 적립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(9/15).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96920" y="4368342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100647" y="4509629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6101861" y="4405743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6849" y1="19833" x2="55936" y2="69937"/>
                        <a14:foregroundMark x1="56621" y1="6263" x2="56621" y2="21086"/>
                        <a14:foregroundMark x1="44521" y1="64509" x2="44521" y2="69937"/>
                        <a14:backgroundMark x1="16667" y1="43424" x2="20091" y2="58246"/>
                        <a14:backgroundMark x1="53881" y1="54697" x2="53881" y2="64092"/>
                        <a14:backgroundMark x1="48174" y1="64301" x2="47717" y2="72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10" y="1411062"/>
            <a:ext cx="2217664" cy="242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85090" y="3887470"/>
            <a:ext cx="2002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레벨 상승 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시세 </a:t>
            </a:r>
            <a:r>
              <a:rPr lang="en-US" altLang="ko-KR" sz="1100" dirty="0" smtClean="0"/>
              <a:t>1% </a:t>
            </a:r>
            <a:r>
              <a:rPr lang="ko-KR" altLang="en-US" sz="1100" dirty="0" smtClean="0"/>
              <a:t>상승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1915118"/>
            <a:ext cx="2288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알부자는 단골 고객에 대한 상향 보상 서비스를 제공하기 위해</a:t>
            </a:r>
            <a:r>
              <a:rPr lang="en-US" altLang="ko-KR" sz="1200" dirty="0" smtClean="0"/>
              <a:t>, LEVEL UP </a:t>
            </a:r>
            <a:r>
              <a:rPr lang="ko-KR" altLang="en-US" sz="1200" dirty="0" smtClean="0"/>
              <a:t>시스템을 도입하고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공지사항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0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72862" y="1240624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674198" y="1708541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3065" y="836453"/>
            <a:ext cx="319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온라인 문의하기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7024" y="1753766"/>
            <a:ext cx="319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고객센터 전화하기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741250" y="875942"/>
            <a:ext cx="306764" cy="250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5906" y="755847"/>
            <a:ext cx="35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39" y="1793709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2750112" y="1350104"/>
            <a:ext cx="306764" cy="2505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7434" y="1233867"/>
            <a:ext cx="35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!</a:t>
            </a:r>
            <a:endParaRPr lang="ko-KR" altLang="en-US" sz="2400" b="1" dirty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9357" y="1291036"/>
            <a:ext cx="319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문의내역 확인하기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042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문의하기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1119809"/>
            <a:ext cx="82809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분</a:t>
            </a:r>
            <a:r>
              <a:rPr lang="ko-KR" altLang="en-US" sz="1400" dirty="0"/>
              <a:t>류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3" name="순서도: 병합 12"/>
          <p:cNvSpPr/>
          <p:nvPr/>
        </p:nvSpPr>
        <p:spPr>
          <a:xfrm>
            <a:off x="3347864" y="1196752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79912" y="1119809"/>
            <a:ext cx="2520280" cy="30777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제목입력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1556792"/>
            <a:ext cx="3456384" cy="151216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40052" y="3212976"/>
            <a:ext cx="1260140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586" y="350518"/>
            <a:ext cx="2232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문의하기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0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654</Words>
  <Application>Microsoft Office PowerPoint</Application>
  <PresentationFormat>화면 슬라이드 쇼(4:3)</PresentationFormat>
  <Paragraphs>215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1</cp:revision>
  <dcterms:created xsi:type="dcterms:W3CDTF">2014-12-09T12:17:20Z</dcterms:created>
  <dcterms:modified xsi:type="dcterms:W3CDTF">2014-12-09T12:22:20Z</dcterms:modified>
</cp:coreProperties>
</file>