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6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5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9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6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0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2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3FB-E0BB-40F3-8A78-97EADAE5C894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8651-976C-43D6-B67B-E3B9D3EA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8" y="2458343"/>
            <a:ext cx="20162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다우니 향기 나는 통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endParaRPr lang="en-US" altLang="ko-KR" sz="600" dirty="0" smtClean="0"/>
          </a:p>
          <a:p>
            <a:r>
              <a:rPr lang="ko-KR" altLang="en-US" sz="1100" dirty="0" smtClean="0"/>
              <a:t>판매가   </a:t>
            </a:r>
            <a:r>
              <a:rPr lang="en-US" altLang="ko-KR" sz="1100" dirty="0" smtClean="0"/>
              <a:t>           21,800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22092" y="42321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ko-KR" altLang="en-US" sz="1200" dirty="0" smtClean="0"/>
              <a:t>또는 이미지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43187" y="6339840"/>
            <a:ext cx="3857625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22092" y="6411132"/>
            <a:ext cx="3720447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구매하기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641852" y="3558948"/>
            <a:ext cx="3857625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3521" y="3558948"/>
            <a:ext cx="1323568" cy="51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57511" y="364978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상세설명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29597" y="3555773"/>
            <a:ext cx="0" cy="518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유의사항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5952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상품문의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쿠팡</a:t>
            </a:r>
            <a:r>
              <a:rPr lang="ko-KR" altLang="en-US" sz="2000" dirty="0" smtClean="0">
                <a:solidFill>
                  <a:schemeClr val="bg1"/>
                </a:solidFill>
              </a:rPr>
              <a:t> 스타일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8" y="2458343"/>
            <a:ext cx="20162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다우니 향기 나는 통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endParaRPr lang="en-US" altLang="ko-KR" sz="600" dirty="0" smtClean="0"/>
          </a:p>
          <a:p>
            <a:r>
              <a:rPr lang="ko-KR" altLang="en-US" sz="1100" dirty="0" smtClean="0"/>
              <a:t>판매가   </a:t>
            </a:r>
            <a:r>
              <a:rPr lang="en-US" altLang="ko-KR" sz="1100" dirty="0" smtClean="0"/>
              <a:t>           21,800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22092" y="42321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ko-KR" altLang="en-US" sz="1200" dirty="0" smtClean="0"/>
              <a:t>또는 이미지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43187" y="5317588"/>
            <a:ext cx="3857625" cy="1540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8270" y="6411132"/>
            <a:ext cx="1786133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구매하기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641852" y="3558948"/>
            <a:ext cx="3857625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3521" y="3558948"/>
            <a:ext cx="1323568" cy="51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57511" y="364978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상세설명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29597" y="3555773"/>
            <a:ext cx="0" cy="518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유의사항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5952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상품문의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쿠팡</a:t>
            </a:r>
            <a:r>
              <a:rPr lang="ko-KR" altLang="en-US" sz="2000" dirty="0" smtClean="0">
                <a:solidFill>
                  <a:schemeClr val="bg1"/>
                </a:solidFill>
              </a:rPr>
              <a:t> 스타일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5332" y="6411132"/>
            <a:ext cx="1786133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창 내리기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757511" y="5445224"/>
            <a:ext cx="3656892" cy="808199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다우니 향기 나는 통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잔여 </a:t>
            </a:r>
            <a:r>
              <a:rPr lang="en-US" altLang="ko-KR" sz="1400" dirty="0" smtClean="0">
                <a:solidFill>
                  <a:schemeClr val="tx1"/>
                </a:solidFill>
              </a:rPr>
              <a:t>231</a:t>
            </a:r>
            <a:r>
              <a:rPr lang="ko-KR" altLang="en-US" sz="1400" dirty="0" smtClean="0">
                <a:solidFill>
                  <a:schemeClr val="tx1"/>
                </a:solidFill>
              </a:rPr>
              <a:t>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21,800</a:t>
            </a:r>
            <a:r>
              <a:rPr lang="ko-KR" altLang="en-US" sz="1600" dirty="0" smtClean="0">
                <a:solidFill>
                  <a:srgbClr val="00B050"/>
                </a:solidFill>
              </a:rPr>
              <a:t>원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810" y="5894364"/>
            <a:ext cx="1038382" cy="3084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63944" y="5891340"/>
            <a:ext cx="320930" cy="3125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79262" y="5891340"/>
            <a:ext cx="320930" cy="31251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562117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</a:rPr>
              <a:t>단품일</a:t>
            </a:r>
            <a:r>
              <a:rPr lang="ko-KR" altLang="en-US" sz="2400" dirty="0" smtClean="0">
                <a:solidFill>
                  <a:schemeClr val="bg1"/>
                </a:solidFill>
              </a:rPr>
              <a:t> 경우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04248" y="4077109"/>
            <a:ext cx="3656892" cy="12241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8" y="2458343"/>
            <a:ext cx="20162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다우니 향기 나는 통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endParaRPr lang="en-US" altLang="ko-KR" sz="600" dirty="0" smtClean="0"/>
          </a:p>
          <a:p>
            <a:r>
              <a:rPr lang="ko-KR" altLang="en-US" sz="1100" dirty="0" smtClean="0"/>
              <a:t>판매가   </a:t>
            </a:r>
            <a:r>
              <a:rPr lang="en-US" altLang="ko-KR" sz="1100" dirty="0" smtClean="0"/>
              <a:t>           21,800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22092" y="42321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ko-KR" altLang="en-US" sz="1200" dirty="0" smtClean="0"/>
              <a:t>또는 이미지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43187" y="5733256"/>
            <a:ext cx="3857625" cy="11247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8270" y="6411132"/>
            <a:ext cx="1786133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구매하기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641852" y="3558948"/>
            <a:ext cx="3857625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3521" y="3558948"/>
            <a:ext cx="1323568" cy="51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57511" y="364978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상세설명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29597" y="3555773"/>
            <a:ext cx="0" cy="518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유의사항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5952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상품문의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쿠팡</a:t>
            </a:r>
            <a:r>
              <a:rPr lang="ko-KR" altLang="en-US" sz="2000" dirty="0" smtClean="0">
                <a:solidFill>
                  <a:schemeClr val="bg1"/>
                </a:solidFill>
              </a:rPr>
              <a:t> 스타일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5332" y="6411132"/>
            <a:ext cx="1786133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창 내리기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757511" y="5866226"/>
            <a:ext cx="3656892" cy="387197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상품을 선택하세요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054364" y="5961348"/>
            <a:ext cx="288032" cy="193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5874" y="5833963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옵션판매일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경우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3861048"/>
            <a:ext cx="3656892" cy="387197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상품을 선택하세요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10101101" y="3956170"/>
            <a:ext cx="288032" cy="193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804248" y="4595196"/>
            <a:ext cx="36568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0696" y="4970972"/>
            <a:ext cx="36568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0856" y="4293096"/>
            <a:ext cx="361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딸기 향 </a:t>
            </a:r>
            <a:r>
              <a:rPr lang="en-US" altLang="ko-KR" sz="1200" dirty="0" smtClean="0"/>
              <a:t>/ 23,000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잔여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3672" y="4651469"/>
            <a:ext cx="361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딸기 향 </a:t>
            </a:r>
            <a:r>
              <a:rPr lang="en-US" altLang="ko-KR" sz="1200" dirty="0" smtClean="0"/>
              <a:t>/ 23,000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잔여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0856" y="4990301"/>
            <a:ext cx="361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딸기 향 </a:t>
            </a:r>
            <a:r>
              <a:rPr lang="en-US" altLang="ko-KR" sz="1200" dirty="0" smtClean="0"/>
              <a:t>/ 23,000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잔여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14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8" y="2458343"/>
            <a:ext cx="20162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다우니 향기 나는 통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endParaRPr lang="en-US" altLang="ko-KR" sz="600" dirty="0" smtClean="0"/>
          </a:p>
          <a:p>
            <a:r>
              <a:rPr lang="ko-KR" altLang="en-US" sz="1100" dirty="0" smtClean="0"/>
              <a:t>판매가   </a:t>
            </a:r>
            <a:r>
              <a:rPr lang="en-US" altLang="ko-KR" sz="1100" dirty="0" smtClean="0"/>
              <a:t>           21,800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22092" y="42321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ko-KR" altLang="en-US" sz="1200" dirty="0" smtClean="0"/>
              <a:t>또는 이미지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43187" y="4970972"/>
            <a:ext cx="3857625" cy="18870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8270" y="6411132"/>
            <a:ext cx="1786133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구매하기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641852" y="3558948"/>
            <a:ext cx="3857625" cy="518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3521" y="3558948"/>
            <a:ext cx="1323568" cy="518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57511" y="364978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상세설명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229597" y="3555773"/>
            <a:ext cx="0" cy="518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유의사항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5952" y="36590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상품문의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쿠팡</a:t>
            </a:r>
            <a:r>
              <a:rPr lang="ko-KR" altLang="en-US" sz="2000" dirty="0" smtClean="0">
                <a:solidFill>
                  <a:schemeClr val="bg1"/>
                </a:solidFill>
              </a:rPr>
              <a:t> 스타일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5332" y="6411132"/>
            <a:ext cx="1786133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창 내리기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757511" y="5085184"/>
            <a:ext cx="3656892" cy="387197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상품을 선택하세요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054364" y="5180306"/>
            <a:ext cx="288032" cy="193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5874" y="5833963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옵션판매일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경우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57511" y="5529932"/>
            <a:ext cx="3656892" cy="808199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1) </a:t>
            </a:r>
            <a:r>
              <a:rPr lang="ko-KR" altLang="en-US" sz="1400" dirty="0" smtClean="0">
                <a:solidFill>
                  <a:schemeClr val="tx1"/>
                </a:solidFill>
              </a:rPr>
              <a:t>다우니 향기 나는 통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잔여 </a:t>
            </a:r>
            <a:r>
              <a:rPr lang="en-US" altLang="ko-KR" sz="1400" dirty="0" smtClean="0">
                <a:solidFill>
                  <a:schemeClr val="tx1"/>
                </a:solidFill>
              </a:rPr>
              <a:t>231</a:t>
            </a:r>
            <a:r>
              <a:rPr lang="ko-KR" altLang="en-US" sz="1400" dirty="0" smtClean="0">
                <a:solidFill>
                  <a:schemeClr val="tx1"/>
                </a:solidFill>
              </a:rPr>
              <a:t>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23,000</a:t>
            </a:r>
            <a:r>
              <a:rPr lang="ko-KR" altLang="en-US" sz="1600" dirty="0" smtClean="0">
                <a:solidFill>
                  <a:srgbClr val="00B050"/>
                </a:solidFill>
              </a:rPr>
              <a:t>원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61810" y="5979072"/>
            <a:ext cx="1038382" cy="3084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63944" y="5976048"/>
            <a:ext cx="320930" cy="3125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79262" y="5976048"/>
            <a:ext cx="320930" cy="31251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4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586" y="350518"/>
            <a:ext cx="240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</a:rPr>
              <a:t>주문</a:t>
            </a:r>
            <a:r>
              <a:rPr lang="en-US" altLang="ko-KR" sz="2000" dirty="0" smtClean="0">
                <a:solidFill>
                  <a:schemeClr val="bg1"/>
                </a:solidFill>
              </a:rPr>
              <a:t>/ </a:t>
            </a:r>
            <a:r>
              <a:rPr lang="ko-KR" altLang="en-US" sz="2000" dirty="0" smtClean="0">
                <a:solidFill>
                  <a:schemeClr val="bg1"/>
                </a:solidFill>
              </a:rPr>
              <a:t>결제 페이지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3187" y="2060848"/>
            <a:ext cx="3857625" cy="4797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06687" y="2490800"/>
            <a:ext cx="372901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9792" y="3176972"/>
            <a:ext cx="3729013" cy="6840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83992" y="213285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주문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결제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8" y="2565642"/>
            <a:ext cx="540060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419872" y="25656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다우니 </a:t>
            </a:r>
            <a:r>
              <a:rPr lang="ko-KR" altLang="en-US" sz="1200" b="1" dirty="0" smtClean="0"/>
              <a:t>향기 나는 통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]</a:t>
            </a:r>
            <a:endParaRPr lang="en-US" altLang="ko-KR" sz="1200" b="1" dirty="0" smtClean="0"/>
          </a:p>
          <a:p>
            <a:endParaRPr lang="en-US" altLang="ko-KR" sz="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63988" y="3212976"/>
            <a:ext cx="3664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선택</a:t>
            </a:r>
            <a:r>
              <a:rPr lang="en-US" altLang="ko-KR" sz="1200" dirty="0"/>
              <a:t>1) </a:t>
            </a:r>
            <a:r>
              <a:rPr lang="ko-KR" altLang="en-US" sz="1200" dirty="0"/>
              <a:t>다우니 향기 나는 통 </a:t>
            </a:r>
            <a:endParaRPr lang="en-US" altLang="ko-KR" sz="1200" dirty="0" smtClean="0"/>
          </a:p>
          <a:p>
            <a:endParaRPr lang="en-US" altLang="ko-KR" sz="1200" dirty="0"/>
          </a:p>
          <a:p>
            <a:pPr algn="r"/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– 23,100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2699792" y="3933056"/>
            <a:ext cx="372901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699792" y="4797152"/>
            <a:ext cx="372901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63988" y="3986480"/>
            <a:ext cx="3671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상품금액                                   </a:t>
            </a:r>
            <a:r>
              <a:rPr lang="en-US" altLang="ko-KR" sz="1400" dirty="0" smtClean="0"/>
              <a:t>23,100</a:t>
            </a:r>
            <a:r>
              <a:rPr lang="ko-KR" altLang="en-US" sz="1400" dirty="0" smtClean="0"/>
              <a:t>                 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배송비</a:t>
            </a:r>
            <a:r>
              <a:rPr lang="ko-KR" altLang="en-US" sz="1400" dirty="0" smtClean="0"/>
              <a:t>                                             </a:t>
            </a:r>
            <a:r>
              <a:rPr lang="en-US" altLang="ko-KR" sz="1400" dirty="0" smtClean="0"/>
              <a:t>0</a:t>
            </a:r>
          </a:p>
          <a:p>
            <a:r>
              <a:rPr lang="ko-KR" altLang="en-US" sz="1400" dirty="0" smtClean="0"/>
              <a:t>사용가능 </a:t>
            </a:r>
            <a:r>
              <a:rPr lang="en-US" altLang="ko-KR" sz="1400" dirty="0" smtClean="0"/>
              <a:t>R-point [3,212</a:t>
            </a:r>
            <a:r>
              <a:rPr lang="ko-KR" altLang="en-US" sz="1400" dirty="0" smtClean="0"/>
              <a:t>원</a:t>
            </a:r>
            <a:r>
              <a:rPr lang="en-US" altLang="ko-KR" sz="1400" dirty="0" smtClean="0"/>
              <a:t>]              3,200                     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34018" y="4869160"/>
            <a:ext cx="340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결제금액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19,900</a:t>
            </a:r>
            <a:r>
              <a:rPr lang="ko-KR" altLang="en-US" b="1" dirty="0" smtClean="0">
                <a:solidFill>
                  <a:srgbClr val="00B050"/>
                </a:solidFill>
              </a:rPr>
              <a:t>원</a:t>
            </a:r>
            <a:r>
              <a:rPr lang="ko-KR" altLang="en-US" dirty="0" smtClean="0"/>
              <a:t>              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706687" y="5517232"/>
            <a:ext cx="37221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12492" y="560027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구매 회원 정보</a:t>
            </a:r>
            <a:endParaRPr lang="ko-KR" altLang="en-US" sz="1200" b="1" dirty="0"/>
          </a:p>
        </p:txBody>
      </p:sp>
      <p:sp>
        <p:nvSpPr>
          <p:cNvPr id="38" name="직사각형 37"/>
          <p:cNvSpPr/>
          <p:nvPr/>
        </p:nvSpPr>
        <p:spPr>
          <a:xfrm>
            <a:off x="2699791" y="5916646"/>
            <a:ext cx="3729013" cy="874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71800" y="6021288"/>
            <a:ext cx="365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성명                홍길동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 </a:t>
            </a:r>
          </a:p>
          <a:p>
            <a:r>
              <a:rPr lang="ko-KR" altLang="en-US" sz="1100" b="1" dirty="0" smtClean="0"/>
              <a:t>휴대폰 번호       </a:t>
            </a:r>
            <a:r>
              <a:rPr lang="en-US" altLang="ko-KR" sz="1100" b="1" dirty="0" smtClean="0"/>
              <a:t>010-9393-9393</a:t>
            </a:r>
          </a:p>
          <a:p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10691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784" y="44624"/>
            <a:ext cx="3857625" cy="6480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1284" y="474576"/>
            <a:ext cx="372901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8589" y="11663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배송 정보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76672"/>
            <a:ext cx="18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배송지</a:t>
            </a:r>
            <a:r>
              <a:rPr lang="ko-KR" altLang="en-US" sz="1200" b="1" dirty="0" smtClean="0"/>
              <a:t> 목록</a:t>
            </a:r>
            <a:endParaRPr lang="en-US" altLang="ko-KR" sz="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03848" y="836712"/>
            <a:ext cx="3209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이준환</a:t>
            </a:r>
            <a:endParaRPr lang="en-US" altLang="ko-KR" sz="1200" dirty="0" smtClean="0"/>
          </a:p>
          <a:p>
            <a:r>
              <a:rPr lang="ko-KR" altLang="en-US" sz="1200" dirty="0" smtClean="0"/>
              <a:t>휴대폰 번호 </a:t>
            </a:r>
            <a:r>
              <a:rPr lang="en-US" altLang="ko-KR" sz="1200" dirty="0" smtClean="0"/>
              <a:t>: 010 010 0101</a:t>
            </a:r>
          </a:p>
          <a:p>
            <a:r>
              <a:rPr lang="en-US" altLang="ko-KR" sz="1200" dirty="0" smtClean="0"/>
              <a:t>403-090 </a:t>
            </a:r>
            <a:r>
              <a:rPr lang="ko-KR" altLang="en-US" sz="1200" dirty="0" smtClean="0"/>
              <a:t>인천 광역시 부평구 </a:t>
            </a:r>
            <a:r>
              <a:rPr lang="ko-KR" altLang="en-US" sz="1200" dirty="0" err="1" smtClean="0"/>
              <a:t>산산동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684389" y="1916832"/>
            <a:ext cx="3729013" cy="83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48585" y="1970256"/>
            <a:ext cx="367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배송 시</a:t>
            </a:r>
            <a:endParaRPr lang="en-US" altLang="ko-KR" sz="1400" dirty="0" smtClean="0"/>
          </a:p>
          <a:p>
            <a:r>
              <a:rPr lang="ko-KR" altLang="en-US" sz="1400" dirty="0" smtClean="0"/>
              <a:t>요청사</a:t>
            </a:r>
            <a:r>
              <a:rPr lang="ko-KR" altLang="en-US" sz="1400" dirty="0"/>
              <a:t>항</a:t>
            </a:r>
            <a:r>
              <a:rPr lang="en-US" altLang="ko-KR" sz="1400" dirty="0" smtClean="0"/>
              <a:t>                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691284" y="2924944"/>
            <a:ext cx="37221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7089" y="29359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결제방법 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684388" y="3284984"/>
            <a:ext cx="3729013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99792" y="3811687"/>
            <a:ext cx="365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카드종류</a:t>
            </a:r>
            <a:endParaRPr lang="en-US" altLang="ko-KR" sz="1100" b="1" dirty="0" smtClean="0"/>
          </a:p>
          <a:p>
            <a:endParaRPr lang="en-US" altLang="ko-KR" sz="1100" b="1" dirty="0"/>
          </a:p>
          <a:p>
            <a:r>
              <a:rPr lang="ko-KR" altLang="en-US" sz="1100" b="1" dirty="0" err="1" smtClean="0"/>
              <a:t>할부개월</a:t>
            </a:r>
            <a:endParaRPr lang="en-US" altLang="ko-KR" sz="1100" b="1" dirty="0" smtClean="0"/>
          </a:p>
          <a:p>
            <a:endParaRPr lang="en-US" altLang="ko-KR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4548894" y="474576"/>
            <a:ext cx="1864507" cy="279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9706" y="476672"/>
            <a:ext cx="18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새로 입력</a:t>
            </a:r>
            <a:endParaRPr lang="en-US" altLang="ko-KR" sz="600" dirty="0" smtClean="0"/>
          </a:p>
        </p:txBody>
      </p:sp>
      <p:sp>
        <p:nvSpPr>
          <p:cNvPr id="17" name="타원 16"/>
          <p:cNvSpPr/>
          <p:nvPr/>
        </p:nvSpPr>
        <p:spPr>
          <a:xfrm>
            <a:off x="2849406" y="1028768"/>
            <a:ext cx="262218" cy="2622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915816" y="1092994"/>
            <a:ext cx="131109" cy="1311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13820" y="1970256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메시지를 선택해주세요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6156175" y="2036701"/>
            <a:ext cx="219125" cy="1287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10719" y="2278911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직접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34283" y="3390900"/>
            <a:ext cx="262218" cy="2622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900693" y="3455126"/>
            <a:ext cx="131109" cy="1311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83049" y="336182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신용카드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668589" y="3721790"/>
            <a:ext cx="3744812" cy="142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820244" y="3817615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20244" y="4175502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일시불</a:t>
            </a:r>
            <a:r>
              <a:rPr lang="en-US" altLang="ko-KR" sz="1200" dirty="0" smtClean="0">
                <a:solidFill>
                  <a:schemeClr val="tx1"/>
                </a:solidFill>
              </a:rPr>
              <a:t>(5</a:t>
            </a:r>
            <a:r>
              <a:rPr lang="ko-KR" altLang="en-US" sz="1200" dirty="0" smtClean="0">
                <a:solidFill>
                  <a:schemeClr val="tx1"/>
                </a:solidFill>
              </a:rPr>
              <a:t>만원이상 할부가능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6165701" y="2345127"/>
            <a:ext cx="219125" cy="1287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6153075" y="3895395"/>
            <a:ext cx="219125" cy="1287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6156176" y="4255435"/>
            <a:ext cx="219125" cy="1287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53333" y="4750958"/>
            <a:ext cx="262218" cy="2622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02099" y="472188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휴대폰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2862858" y="5157690"/>
            <a:ext cx="262218" cy="2622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11624" y="512861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무통장입금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2680346" y="4662086"/>
            <a:ext cx="3744812" cy="142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680346" y="5070892"/>
            <a:ext cx="3744812" cy="142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684388" y="5553236"/>
            <a:ext cx="3729013" cy="363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87824" y="5545807"/>
            <a:ext cx="324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결제대행서비스 약관에 모두 동의합니다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2741605" y="5581223"/>
            <a:ext cx="27174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99792" y="5992538"/>
            <a:ext cx="3720447" cy="404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결제하기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6588224" y="476671"/>
            <a:ext cx="3729013" cy="2273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460432" y="476672"/>
            <a:ext cx="18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새로 입력</a:t>
            </a:r>
            <a:endParaRPr lang="en-US" altLang="ko-KR" sz="6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6588224" y="476672"/>
            <a:ext cx="1864507" cy="279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91038" y="836712"/>
            <a:ext cx="32095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성명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휴대폰 번호                </a:t>
            </a:r>
            <a:r>
              <a:rPr lang="en-US" altLang="ko-KR" sz="1200" dirty="0" smtClean="0"/>
              <a:t>-               -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배송주소</a:t>
            </a:r>
            <a:endParaRPr lang="en-US" altLang="ko-KR" sz="12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7714064" y="855013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직접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22011" y="1218982"/>
            <a:ext cx="666413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010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8169299" y="1296546"/>
            <a:ext cx="219125" cy="1287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586107" y="1223174"/>
            <a:ext cx="666413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450203" y="1223174"/>
            <a:ext cx="666413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18304" y="1590765"/>
            <a:ext cx="1973884" cy="2519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동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읍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면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리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 후 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783409" y="1590765"/>
            <a:ext cx="40521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22011" y="1935634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17492" y="2280434"/>
            <a:ext cx="25614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상세주소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8224" y="473867"/>
            <a:ext cx="18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배송지</a:t>
            </a:r>
            <a:r>
              <a:rPr lang="ko-KR" altLang="en-US" sz="1200" b="1" dirty="0" smtClean="0"/>
              <a:t> 목록</a:t>
            </a:r>
            <a:endParaRPr lang="en-US" altLang="ko-KR" sz="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9586" y="350518"/>
            <a:ext cx="240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</a:rPr>
              <a:t>주문</a:t>
            </a:r>
            <a:r>
              <a:rPr lang="en-US" altLang="ko-KR" sz="2000" dirty="0" smtClean="0">
                <a:solidFill>
                  <a:schemeClr val="bg1"/>
                </a:solidFill>
              </a:rPr>
              <a:t>/ </a:t>
            </a:r>
            <a:r>
              <a:rPr lang="ko-KR" altLang="en-US" sz="2000" dirty="0" smtClean="0">
                <a:solidFill>
                  <a:schemeClr val="bg1"/>
                </a:solidFill>
              </a:rPr>
              <a:t>결제 페이지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290</Words>
  <Application>Microsoft Office PowerPoint</Application>
  <PresentationFormat>화면 슬라이드 쇼(4:3)</PresentationFormat>
  <Paragraphs>110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</cp:revision>
  <dcterms:created xsi:type="dcterms:W3CDTF">2014-10-06T08:36:46Z</dcterms:created>
  <dcterms:modified xsi:type="dcterms:W3CDTF">2014-10-06T08:37:56Z</dcterms:modified>
</cp:coreProperties>
</file>