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00E4E-1915-4442-93F3-684DCE815DEF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AEE2-C825-4F67-B990-638E3C3F1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0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29A58-BF3B-4A5B-AC69-A9654883B5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29A58-BF3B-4A5B-AC69-A9654883B5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7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0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5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8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9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D698-E4B3-4D59-9F9A-BB59665A6299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8030-2045-4EA4-9325-BB7E23D1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9404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137464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endParaRPr lang="ko-KR" altLang="en-US" dirty="0"/>
          </a:p>
        </p:txBody>
      </p:sp>
      <p:sp>
        <p:nvSpPr>
          <p:cNvPr id="3" name="한쪽 모서리가 잘린 사각형 2"/>
          <p:cNvSpPr/>
          <p:nvPr/>
        </p:nvSpPr>
        <p:spPr>
          <a:xfrm flipH="1">
            <a:off x="3600448" y="2709201"/>
            <a:ext cx="1912145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59223" y="2949237"/>
            <a:ext cx="953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07904" y="3063703"/>
            <a:ext cx="1656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이름</a:t>
            </a:r>
            <a:r>
              <a:rPr lang="en-US" altLang="ko-KR" sz="700" dirty="0" smtClean="0"/>
              <a:t>: </a:t>
            </a:r>
          </a:p>
          <a:p>
            <a:r>
              <a:rPr lang="ko-KR" altLang="en-US" sz="700" dirty="0" smtClean="0"/>
              <a:t>번호</a:t>
            </a:r>
            <a:r>
              <a:rPr lang="en-US" altLang="ko-KR" sz="700" dirty="0" smtClean="0"/>
              <a:t>:</a:t>
            </a:r>
          </a:p>
          <a:p>
            <a:r>
              <a:rPr lang="ko-KR" altLang="en-US" sz="700" dirty="0" err="1" smtClean="0"/>
              <a:t>이메일</a:t>
            </a:r>
            <a:r>
              <a:rPr lang="en-US" altLang="ko-KR" sz="700" dirty="0" smtClean="0"/>
              <a:t>: </a:t>
            </a:r>
          </a:p>
          <a:p>
            <a:r>
              <a:rPr lang="ko-KR" altLang="en-US" sz="700" dirty="0" smtClean="0"/>
              <a:t>주소</a:t>
            </a:r>
            <a:r>
              <a:rPr lang="en-US" altLang="ko-KR" sz="700" dirty="0" smtClean="0"/>
              <a:t>: </a:t>
            </a:r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                        -&gt; </a:t>
            </a:r>
            <a:r>
              <a:rPr lang="ko-KR" altLang="en-US" sz="1000" b="1" dirty="0" smtClean="0"/>
              <a:t>지도확인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           </a:t>
            </a:r>
            <a:r>
              <a:rPr lang="en-US" altLang="ko-KR" sz="700" b="1" dirty="0" smtClean="0"/>
              <a:t>-&gt; </a:t>
            </a:r>
            <a:r>
              <a:rPr lang="ko-KR" altLang="en-US" sz="1000" b="1" dirty="0" smtClean="0"/>
              <a:t>위치안내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885828" y="4249713"/>
            <a:ext cx="1368152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포인트 지급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49266" y="4875941"/>
            <a:ext cx="895404" cy="3028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575512" y="4879022"/>
            <a:ext cx="895404" cy="302840"/>
          </a:xfrm>
          <a:prstGeom prst="rect">
            <a:avLst/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33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1942" y="491867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방문 완료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37259" y="491259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부재중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035908" y="2732918"/>
            <a:ext cx="421917" cy="591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95">
            <a:off x="5140929" y="2815715"/>
            <a:ext cx="216390" cy="30172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918323" y="3149216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06401" y="4788519"/>
            <a:ext cx="1917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886164" y="4484737"/>
            <a:ext cx="1374099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지급 내역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583035" y="1844601"/>
            <a:ext cx="1929559" cy="3427844"/>
            <a:chOff x="611560" y="1899525"/>
            <a:chExt cx="1929559" cy="3427844"/>
          </a:xfrm>
        </p:grpSpPr>
        <p:sp>
          <p:nvSpPr>
            <p:cNvPr id="90" name="직사각형 89"/>
            <p:cNvSpPr/>
            <p:nvPr/>
          </p:nvSpPr>
          <p:spPr>
            <a:xfrm>
              <a:off x="611560" y="1899525"/>
              <a:ext cx="1929559" cy="3427844"/>
            </a:xfrm>
            <a:prstGeom prst="rect">
              <a:avLst/>
            </a:prstGeom>
            <a:solidFill>
              <a:schemeClr val="tx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78920" y="2330857"/>
              <a:ext cx="1796058" cy="2916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8920" y="2330857"/>
              <a:ext cx="1796058" cy="25802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2268823" y="2378484"/>
              <a:ext cx="157431" cy="157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곱셈 기호 105"/>
            <p:cNvSpPr/>
            <p:nvPr/>
          </p:nvSpPr>
          <p:spPr>
            <a:xfrm>
              <a:off x="2260152" y="2368050"/>
              <a:ext cx="183347" cy="183347"/>
            </a:xfrm>
            <a:prstGeom prst="mathMultiply">
              <a:avLst>
                <a:gd name="adj1" fmla="val 7941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67411" y="2357199"/>
              <a:ext cx="936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지급 내역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46051" y="2966578"/>
              <a:ext cx="16706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67411" y="2636912"/>
              <a:ext cx="17960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800" b="1" dirty="0" smtClean="0"/>
                <a:t>방문 날짜                     </a:t>
              </a:r>
              <a:r>
                <a:rPr lang="en-US" altLang="ko-KR" sz="800" b="1" dirty="0" smtClean="0"/>
                <a:t>point</a:t>
              </a:r>
              <a:endParaRPr lang="en-US" altLang="ko-KR" sz="800" b="1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800" b="1" dirty="0" smtClean="0"/>
                <a:t>2014.5.11.                    </a:t>
              </a:r>
              <a:r>
                <a:rPr lang="en-US" altLang="ko-KR" sz="800" b="1" dirty="0" smtClean="0"/>
                <a:t>1000p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800" b="1" dirty="0" smtClean="0"/>
                <a:t>2014.5.13.                    2000p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800" b="1" dirty="0" smtClean="0"/>
                <a:t>2014.5.21.                   13000p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800" b="1" dirty="0" smtClean="0"/>
                <a:t>2014.5.29.                    1200p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638886" y="2280543"/>
            <a:ext cx="1807567" cy="2916743"/>
            <a:chOff x="6572067" y="2309011"/>
            <a:chExt cx="1807567" cy="2916743"/>
          </a:xfrm>
        </p:grpSpPr>
        <p:sp>
          <p:nvSpPr>
            <p:cNvPr id="5" name="직사각형 4"/>
            <p:cNvSpPr/>
            <p:nvPr/>
          </p:nvSpPr>
          <p:spPr>
            <a:xfrm>
              <a:off x="6583576" y="2309011"/>
              <a:ext cx="1796058" cy="2916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3576" y="2309011"/>
              <a:ext cx="1796058" cy="25802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173479" y="2356638"/>
              <a:ext cx="157431" cy="157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8164808" y="2346204"/>
              <a:ext cx="183347" cy="183347"/>
            </a:xfrm>
            <a:prstGeom prst="mathMultiply">
              <a:avLst>
                <a:gd name="adj1" fmla="val 7941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2067" y="2335353"/>
              <a:ext cx="936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R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포인트 지급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014657" y="4942945"/>
              <a:ext cx="919181" cy="2320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정정하기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83576" y="2717678"/>
              <a:ext cx="179605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800" b="1" dirty="0" smtClean="0"/>
                <a:t>종이</a:t>
              </a:r>
              <a:r>
                <a:rPr lang="en-US" altLang="ko-KR" sz="800" b="1" dirty="0" smtClean="0"/>
                <a:t>(50p)             250p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800" b="1" dirty="0" smtClean="0"/>
                <a:t>병</a:t>
              </a:r>
              <a:r>
                <a:rPr lang="en-US" altLang="ko-KR" sz="800" b="1" dirty="0" smtClean="0"/>
                <a:t>(50p)              1000p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800" b="1" dirty="0" smtClean="0"/>
                <a:t>잡동사니</a:t>
              </a:r>
              <a:r>
                <a:rPr lang="en-US" altLang="ko-KR" sz="800" b="1" dirty="0" smtClean="0"/>
                <a:t>(100p)        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800" b="1" dirty="0" smtClean="0"/>
                <a:t>옷</a:t>
              </a:r>
              <a:r>
                <a:rPr lang="en-US" altLang="ko-KR" sz="800" b="1" dirty="0" smtClean="0"/>
                <a:t>(150p)                 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800" b="1" dirty="0" smtClean="0"/>
                <a:t>철</a:t>
              </a:r>
              <a:r>
                <a:rPr lang="en-US" altLang="ko-KR" sz="800" b="1" dirty="0" smtClean="0"/>
                <a:t>(100p)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800" b="1" dirty="0" err="1" smtClean="0"/>
                <a:t>스덴</a:t>
              </a:r>
              <a:r>
                <a:rPr lang="en-US" altLang="ko-KR" sz="800" b="1" dirty="0" smtClean="0"/>
                <a:t>(500p)</a:t>
              </a:r>
              <a:endParaRPr lang="en-US" altLang="ko-KR" sz="800" b="1" dirty="0"/>
            </a:p>
            <a:p>
              <a:pPr>
                <a:lnSpc>
                  <a:spcPct val="200000"/>
                </a:lnSpc>
              </a:pPr>
              <a:r>
                <a:rPr lang="ko-KR" altLang="en-US" sz="800" b="1" dirty="0" smtClean="0"/>
                <a:t>소형가전</a:t>
              </a:r>
              <a:r>
                <a:rPr lang="en-US" altLang="ko-KR" sz="800" b="1" dirty="0" smtClean="0"/>
                <a:t>(100p)</a:t>
              </a:r>
              <a:endParaRPr lang="ko-KR" altLang="en-US" sz="800" b="1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680017" y="3033208"/>
              <a:ext cx="168899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675825" y="3275902"/>
              <a:ext cx="168899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684" y="3527739"/>
              <a:ext cx="168899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670492" y="3762813"/>
              <a:ext cx="168899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680017" y="4012745"/>
              <a:ext cx="168899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675825" y="4247819"/>
              <a:ext cx="168899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6680017" y="4492418"/>
              <a:ext cx="168899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25"/>
            <p:cNvSpPr/>
            <p:nvPr/>
          </p:nvSpPr>
          <p:spPr>
            <a:xfrm>
              <a:off x="8004354" y="2841182"/>
              <a:ext cx="354749" cy="182501"/>
            </a:xfrm>
            <a:prstGeom prst="roundRect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</a:rPr>
                <a:t>5kg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002449" y="3068636"/>
              <a:ext cx="354749" cy="18250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</a:rPr>
                <a:t>20k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8004354" y="3314758"/>
              <a:ext cx="354749" cy="182501"/>
            </a:xfrm>
            <a:prstGeom prst="roundRect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8002449" y="3565072"/>
              <a:ext cx="354749" cy="18250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8004354" y="3800913"/>
              <a:ext cx="354749" cy="182501"/>
            </a:xfrm>
            <a:prstGeom prst="roundRect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002449" y="4043607"/>
              <a:ext cx="354749" cy="18250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8000120" y="4285152"/>
              <a:ext cx="354749" cy="182501"/>
            </a:xfrm>
            <a:prstGeom prst="roundRect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입력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0017" y="4581277"/>
              <a:ext cx="15764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합계 </a:t>
              </a:r>
              <a:r>
                <a:rPr lang="en-US" altLang="ko-KR" sz="1050" b="1" dirty="0" smtClean="0"/>
                <a:t>: 1250p</a:t>
              </a:r>
              <a:endParaRPr lang="ko-KR" altLang="en-US" sz="105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11606" y="1803117"/>
            <a:ext cx="2931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애니메이션 효과 넣은 거니깐</a:t>
            </a:r>
            <a:endParaRPr lang="en-US" altLang="ko-KR" sz="1400" dirty="0" smtClean="0"/>
          </a:p>
          <a:p>
            <a:r>
              <a:rPr lang="ko-KR" altLang="en-US" sz="1400" dirty="0" smtClean="0"/>
              <a:t>슬라이드 쇼로 보렴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200" b="1" dirty="0" smtClean="0"/>
              <a:t>고객정보에서 지급내역 그리고 정정하기까지 순서야</a:t>
            </a:r>
            <a:r>
              <a:rPr lang="en-US" altLang="ko-KR" sz="1200" b="1" dirty="0" smtClean="0"/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9457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36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02829" y="2713162"/>
            <a:ext cx="1911797" cy="2837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56830" y="2713162"/>
            <a:ext cx="651274" cy="280863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26371" y="2743408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요약</a:t>
            </a:r>
            <a:endParaRPr lang="en-US" altLang="ko-KR" sz="7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3860" y="2743408"/>
            <a:ext cx="73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세부내역</a:t>
            </a:r>
            <a:endParaRPr lang="en-US" altLang="ko-KR" sz="8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84949" y="2743408"/>
            <a:ext cx="639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정정내역</a:t>
            </a:r>
            <a:endParaRPr lang="en-US" altLang="ko-KR" sz="7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2115853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정정한 내역 살펴보는 부분이야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74387"/>
              </p:ext>
            </p:extLst>
          </p:nvPr>
        </p:nvGraphicFramePr>
        <p:xfrm>
          <a:off x="3602829" y="3362231"/>
          <a:ext cx="1904880" cy="14768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34960"/>
                <a:gridCol w="634960"/>
                <a:gridCol w="634960"/>
              </a:tblGrid>
              <a:tr h="246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방문날짜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방문시간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고객성명</a:t>
                      </a:r>
                      <a:endParaRPr lang="ko-KR" altLang="en-US" sz="900" dirty="0"/>
                    </a:p>
                  </a:txBody>
                  <a:tcPr/>
                </a:tc>
              </a:tr>
              <a:tr h="246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08:45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김미미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6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09:12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이보라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6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10:11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안병주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6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11:20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이준환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6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13:25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김정은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35896" y="3078485"/>
            <a:ext cx="648072" cy="204201"/>
          </a:xfrm>
          <a:prstGeom prst="rect">
            <a:avLst/>
          </a:prstGeom>
          <a:solidFill>
            <a:schemeClr val="bg1"/>
          </a:solidFill>
          <a:ln w="31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2014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이등변 삼각형 80"/>
          <p:cNvSpPr/>
          <p:nvPr/>
        </p:nvSpPr>
        <p:spPr>
          <a:xfrm flipV="1">
            <a:off x="4125701" y="3131003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321595" y="3081160"/>
            <a:ext cx="489246" cy="204202"/>
          </a:xfrm>
          <a:prstGeom prst="rect">
            <a:avLst/>
          </a:prstGeom>
          <a:solidFill>
            <a:schemeClr val="bg1"/>
          </a:solidFill>
          <a:ln w="31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이등변 삼각형 82"/>
          <p:cNvSpPr/>
          <p:nvPr/>
        </p:nvSpPr>
        <p:spPr>
          <a:xfrm flipV="1">
            <a:off x="4641860" y="3143203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26175" y="4926360"/>
            <a:ext cx="1987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정정횟수                        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회</a:t>
            </a:r>
            <a:endParaRPr lang="en-US" altLang="ko-KR" sz="9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3588070" y="1836834"/>
            <a:ext cx="1929559" cy="3427844"/>
            <a:chOff x="6156176" y="1779799"/>
            <a:chExt cx="1929559" cy="3427844"/>
          </a:xfrm>
        </p:grpSpPr>
        <p:sp>
          <p:nvSpPr>
            <p:cNvPr id="75" name="직사각형 74"/>
            <p:cNvSpPr/>
            <p:nvPr/>
          </p:nvSpPr>
          <p:spPr>
            <a:xfrm>
              <a:off x="6156176" y="1779799"/>
              <a:ext cx="1929559" cy="3427844"/>
            </a:xfrm>
            <a:prstGeom prst="rect">
              <a:avLst/>
            </a:prstGeom>
            <a:solidFill>
              <a:schemeClr val="tx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223536" y="2211131"/>
              <a:ext cx="1796058" cy="2916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23536" y="2211131"/>
              <a:ext cx="1796058" cy="25802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7813439" y="2258758"/>
              <a:ext cx="157431" cy="157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곱셈 기호 79"/>
            <p:cNvSpPr/>
            <p:nvPr/>
          </p:nvSpPr>
          <p:spPr>
            <a:xfrm>
              <a:off x="7804768" y="2248324"/>
              <a:ext cx="183347" cy="183347"/>
            </a:xfrm>
            <a:prstGeom prst="mathMultiply">
              <a:avLst>
                <a:gd name="adj1" fmla="val 7941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12027" y="2237473"/>
              <a:ext cx="936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정정내역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6654617" y="4845065"/>
              <a:ext cx="919181" cy="232024"/>
            </a:xfrm>
            <a:prstGeom prst="round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고객정보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228184" y="2713162"/>
              <a:ext cx="17334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방문시간 </a:t>
              </a:r>
              <a:r>
                <a:rPr lang="en-US" altLang="ko-KR" sz="800" dirty="0" smtClean="0"/>
                <a:t>: 2014</a:t>
              </a:r>
              <a:r>
                <a:rPr lang="ko-KR" altLang="en-US" sz="800" dirty="0" smtClean="0"/>
                <a:t>년 </a:t>
              </a:r>
              <a:r>
                <a:rPr lang="en-US" altLang="ko-KR" sz="800" dirty="0" smtClean="0"/>
                <a:t>4</a:t>
              </a:r>
              <a:r>
                <a:rPr lang="ko-KR" altLang="en-US" sz="800" dirty="0" smtClean="0"/>
                <a:t>월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일 </a:t>
              </a:r>
              <a:r>
                <a:rPr lang="en-US" altLang="ko-KR" sz="800" dirty="0" smtClean="0"/>
                <a:t>08:45</a:t>
              </a:r>
              <a:endParaRPr lang="en-US" altLang="ko-KR" sz="800" dirty="0"/>
            </a:p>
            <a:p>
              <a:r>
                <a:rPr lang="ko-KR" altLang="en-US" sz="800" dirty="0" smtClean="0"/>
                <a:t>이름</a:t>
              </a:r>
              <a:r>
                <a:rPr lang="en-US" altLang="ko-KR" sz="800" dirty="0" smtClean="0"/>
                <a:t>: </a:t>
              </a:r>
              <a:r>
                <a:rPr lang="ko-KR" altLang="en-US" sz="800" dirty="0" err="1" smtClean="0"/>
                <a:t>김미</a:t>
              </a:r>
              <a:r>
                <a:rPr lang="ko-KR" altLang="en-US" sz="800" dirty="0" err="1"/>
                <a:t>미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번호</a:t>
              </a:r>
              <a:r>
                <a:rPr lang="en-US" altLang="ko-KR" sz="800" dirty="0" smtClean="0"/>
                <a:t>:</a:t>
              </a:r>
            </a:p>
            <a:p>
              <a:r>
                <a:rPr lang="ko-KR" altLang="en-US" sz="800" dirty="0" err="1" smtClean="0"/>
                <a:t>이메일</a:t>
              </a:r>
              <a:r>
                <a:rPr lang="en-US" altLang="ko-KR" sz="800" dirty="0" smtClean="0"/>
                <a:t>: </a:t>
              </a:r>
            </a:p>
            <a:p>
              <a:r>
                <a:rPr lang="ko-KR" altLang="en-US" sz="800" dirty="0" smtClean="0"/>
                <a:t>주소</a:t>
              </a:r>
              <a:r>
                <a:rPr lang="en-US" altLang="ko-KR" sz="800" dirty="0" smtClean="0"/>
                <a:t>: </a:t>
              </a:r>
              <a:endParaRPr lang="en-US" altLang="ko-KR" sz="800" dirty="0" smtClean="0"/>
            </a:p>
            <a:p>
              <a:endParaRPr lang="en-US" altLang="ko-KR" sz="800" dirty="0"/>
            </a:p>
            <a:p>
              <a:r>
                <a:rPr lang="ko-KR" altLang="en-US" sz="800" dirty="0" smtClean="0"/>
                <a:t>상세 정정내역</a:t>
              </a:r>
              <a:endParaRPr lang="en-US" altLang="ko-KR" sz="800" dirty="0" smtClean="0"/>
            </a:p>
            <a:p>
              <a:endParaRPr lang="en-US" altLang="ko-KR" sz="800" dirty="0"/>
            </a:p>
            <a:p>
              <a:r>
                <a:rPr lang="ko-KR" altLang="en-US" sz="800" dirty="0" smtClean="0"/>
                <a:t>옷 </a:t>
              </a:r>
              <a:r>
                <a:rPr lang="en-US" altLang="ko-KR" sz="800" dirty="0" smtClean="0"/>
                <a:t>50KG -&gt; 5KG</a:t>
              </a:r>
            </a:p>
            <a:p>
              <a:endParaRPr lang="en-US" altLang="ko-KR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855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196</Words>
  <Application>Microsoft Office PowerPoint</Application>
  <PresentationFormat>화면 슬라이드 쇼(4:3)</PresentationFormat>
  <Paragraphs>97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5</cp:revision>
  <dcterms:created xsi:type="dcterms:W3CDTF">2014-12-02T06:35:16Z</dcterms:created>
  <dcterms:modified xsi:type="dcterms:W3CDTF">2014-12-02T07:08:13Z</dcterms:modified>
</cp:coreProperties>
</file>